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62" r:id="rId5"/>
    <p:sldId id="265" r:id="rId6"/>
    <p:sldId id="259" r:id="rId7"/>
    <p:sldId id="267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A325"/>
    <a:srgbClr val="78B832"/>
    <a:srgbClr val="285000"/>
    <a:srgbClr val="339933"/>
    <a:srgbClr val="737000"/>
    <a:srgbClr val="A3D5D9"/>
    <a:srgbClr val="E7F9FF"/>
    <a:srgbClr val="B3EB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86" autoAdjust="0"/>
  </p:normalViewPr>
  <p:slideViewPr>
    <p:cSldViewPr>
      <p:cViewPr>
        <p:scale>
          <a:sx n="80" d="100"/>
          <a:sy n="80" d="100"/>
        </p:scale>
        <p:origin x="-974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691CCE-8225-41B7-B132-8647B1C9DA9D}" type="doc">
      <dgm:prSet loTypeId="urn:microsoft.com/office/officeart/2005/8/layout/vList3" loCatId="list" qsTypeId="urn:microsoft.com/office/officeart/2005/8/quickstyle/3d2" qsCatId="3D" csTypeId="urn:microsoft.com/office/officeart/2005/8/colors/accent5_1" csCatId="accent5" phldr="1"/>
      <dgm:spPr/>
    </dgm:pt>
    <dgm:pt modelId="{939236F4-5AA6-49E6-BFAF-C224A9F76BCD}">
      <dgm:prSet phldrT="[Текст]" custT="1"/>
      <dgm:spPr/>
      <dgm:t>
        <a:bodyPr/>
        <a:lstStyle/>
        <a:p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25E91A6-27CC-4015-83A2-5BCE51FB5407}" type="parTrans" cxnId="{3B1BE3F1-C4B4-443D-8431-CEB4B15649C1}">
      <dgm:prSet/>
      <dgm:spPr/>
      <dgm:t>
        <a:bodyPr/>
        <a:lstStyle/>
        <a:p>
          <a:endParaRPr lang="ru-RU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31FFFED-D038-468B-A1B1-6AFFAEBF30A4}" type="sibTrans" cxnId="{3B1BE3F1-C4B4-443D-8431-CEB4B15649C1}">
      <dgm:prSet/>
      <dgm:spPr/>
      <dgm:t>
        <a:bodyPr/>
        <a:lstStyle/>
        <a:p>
          <a:endParaRPr lang="ru-RU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244B38D-966C-48ED-B7B0-C8A6A9D397BB}">
      <dgm:prSet phldrT="[Текст]" custT="1"/>
      <dgm:spPr/>
      <dgm:t>
        <a:bodyPr/>
        <a:lstStyle/>
        <a:p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395A1CD-39C3-4861-8A52-A968E42C4960}" type="parTrans" cxnId="{21B02DDC-B1B1-4FC1-8541-944AA5074F89}">
      <dgm:prSet/>
      <dgm:spPr/>
      <dgm:t>
        <a:bodyPr/>
        <a:lstStyle/>
        <a:p>
          <a:endParaRPr lang="ru-RU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E75CE88-1003-4D95-AB07-9677CC113735}" type="sibTrans" cxnId="{21B02DDC-B1B1-4FC1-8541-944AA5074F89}">
      <dgm:prSet/>
      <dgm:spPr/>
      <dgm:t>
        <a:bodyPr/>
        <a:lstStyle/>
        <a:p>
          <a:endParaRPr lang="ru-RU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C6240F6-4119-46E5-8639-4E5E98DEE417}">
      <dgm:prSet phldrT="[Текст]" custT="1"/>
      <dgm:spPr/>
      <dgm:t>
        <a:bodyPr/>
        <a:lstStyle/>
        <a:p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48B300B-7A1F-483F-947E-D28C87038A1C}" type="sibTrans" cxnId="{6DB03BFA-43C8-4BB8-8483-B9366E6610B5}">
      <dgm:prSet/>
      <dgm:spPr/>
      <dgm:t>
        <a:bodyPr/>
        <a:lstStyle/>
        <a:p>
          <a:endParaRPr lang="ru-RU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8E291FF-FAF6-488A-8587-E4E870FB8C18}" type="parTrans" cxnId="{6DB03BFA-43C8-4BB8-8483-B9366E6610B5}">
      <dgm:prSet/>
      <dgm:spPr/>
      <dgm:t>
        <a:bodyPr/>
        <a:lstStyle/>
        <a:p>
          <a:endParaRPr lang="ru-RU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5C1E784-C21C-4ADE-AABC-6685A9C7593F}" type="pres">
      <dgm:prSet presAssocID="{47691CCE-8225-41B7-B132-8647B1C9DA9D}" presName="linearFlow" presStyleCnt="0">
        <dgm:presLayoutVars>
          <dgm:dir/>
          <dgm:resizeHandles val="exact"/>
        </dgm:presLayoutVars>
      </dgm:prSet>
      <dgm:spPr/>
    </dgm:pt>
    <dgm:pt modelId="{DB9BFC59-DB42-4B34-AF4D-3657927AB7E5}" type="pres">
      <dgm:prSet presAssocID="{939236F4-5AA6-49E6-BFAF-C224A9F76BCD}" presName="composite" presStyleCnt="0"/>
      <dgm:spPr/>
    </dgm:pt>
    <dgm:pt modelId="{AC8A2829-DFBE-4E78-93AC-3F7837228053}" type="pres">
      <dgm:prSet presAssocID="{939236F4-5AA6-49E6-BFAF-C224A9F76BCD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3DE42E7-47A8-4265-AB59-3BEFD4A874BA}" type="pres">
      <dgm:prSet presAssocID="{939236F4-5AA6-49E6-BFAF-C224A9F76BC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32078-A15C-4ECD-8B61-D2BBD12121A1}" type="pres">
      <dgm:prSet presAssocID="{531FFFED-D038-468B-A1B1-6AFFAEBF30A4}" presName="spacing" presStyleCnt="0"/>
      <dgm:spPr/>
    </dgm:pt>
    <dgm:pt modelId="{9214E535-74B1-47CB-97A8-1F4D307C5B67}" type="pres">
      <dgm:prSet presAssocID="{7C6240F6-4119-46E5-8639-4E5E98DEE417}" presName="composite" presStyleCnt="0"/>
      <dgm:spPr/>
    </dgm:pt>
    <dgm:pt modelId="{528817F8-8CC6-4271-99C4-D367F606BE71}" type="pres">
      <dgm:prSet presAssocID="{7C6240F6-4119-46E5-8639-4E5E98DEE417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112238B-8A3F-4A22-98CA-C07F8768C0E2}" type="pres">
      <dgm:prSet presAssocID="{7C6240F6-4119-46E5-8639-4E5E98DEE41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D2B8E-98F3-4E48-A8B1-1DC56D8C0E0B}" type="pres">
      <dgm:prSet presAssocID="{A48B300B-7A1F-483F-947E-D28C87038A1C}" presName="spacing" presStyleCnt="0"/>
      <dgm:spPr/>
    </dgm:pt>
    <dgm:pt modelId="{2473AFFF-957A-433D-8867-228A70C36FE3}" type="pres">
      <dgm:prSet presAssocID="{F244B38D-966C-48ED-B7B0-C8A6A9D397BB}" presName="composite" presStyleCnt="0"/>
      <dgm:spPr/>
    </dgm:pt>
    <dgm:pt modelId="{1A75D9F0-BFE4-413E-BE15-855B9C9D1099}" type="pres">
      <dgm:prSet presAssocID="{F244B38D-966C-48ED-B7B0-C8A6A9D397BB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181B893-98FF-4A0F-8304-448C4FBDC7C1}" type="pres">
      <dgm:prSet presAssocID="{F244B38D-966C-48ED-B7B0-C8A6A9D397B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B02DDC-B1B1-4FC1-8541-944AA5074F89}" srcId="{47691CCE-8225-41B7-B132-8647B1C9DA9D}" destId="{F244B38D-966C-48ED-B7B0-C8A6A9D397BB}" srcOrd="2" destOrd="0" parTransId="{2395A1CD-39C3-4861-8A52-A968E42C4960}" sibTransId="{3E75CE88-1003-4D95-AB07-9677CC113735}"/>
    <dgm:cxn modelId="{6AB5E0DD-D284-42DC-9A30-CBA0DCE02B65}" type="presOf" srcId="{F244B38D-966C-48ED-B7B0-C8A6A9D397BB}" destId="{5181B893-98FF-4A0F-8304-448C4FBDC7C1}" srcOrd="0" destOrd="0" presId="urn:microsoft.com/office/officeart/2005/8/layout/vList3"/>
    <dgm:cxn modelId="{6DB03BFA-43C8-4BB8-8483-B9366E6610B5}" srcId="{47691CCE-8225-41B7-B132-8647B1C9DA9D}" destId="{7C6240F6-4119-46E5-8639-4E5E98DEE417}" srcOrd="1" destOrd="0" parTransId="{28E291FF-FAF6-488A-8587-E4E870FB8C18}" sibTransId="{A48B300B-7A1F-483F-947E-D28C87038A1C}"/>
    <dgm:cxn modelId="{63E0BBAD-6911-4A96-BEBA-72E6EA02E369}" type="presOf" srcId="{7C6240F6-4119-46E5-8639-4E5E98DEE417}" destId="{4112238B-8A3F-4A22-98CA-C07F8768C0E2}" srcOrd="0" destOrd="0" presId="urn:microsoft.com/office/officeart/2005/8/layout/vList3"/>
    <dgm:cxn modelId="{58D889A3-CBA7-4BB0-B751-F13B77273423}" type="presOf" srcId="{47691CCE-8225-41B7-B132-8647B1C9DA9D}" destId="{35C1E784-C21C-4ADE-AABC-6685A9C7593F}" srcOrd="0" destOrd="0" presId="urn:microsoft.com/office/officeart/2005/8/layout/vList3"/>
    <dgm:cxn modelId="{5A9E392C-F378-4C7A-B745-15A919C8384A}" type="presOf" srcId="{939236F4-5AA6-49E6-BFAF-C224A9F76BCD}" destId="{C3DE42E7-47A8-4265-AB59-3BEFD4A874BA}" srcOrd="0" destOrd="0" presId="urn:microsoft.com/office/officeart/2005/8/layout/vList3"/>
    <dgm:cxn modelId="{3B1BE3F1-C4B4-443D-8431-CEB4B15649C1}" srcId="{47691CCE-8225-41B7-B132-8647B1C9DA9D}" destId="{939236F4-5AA6-49E6-BFAF-C224A9F76BCD}" srcOrd="0" destOrd="0" parTransId="{E25E91A6-27CC-4015-83A2-5BCE51FB5407}" sibTransId="{531FFFED-D038-468B-A1B1-6AFFAEBF30A4}"/>
    <dgm:cxn modelId="{08515F59-66CE-4EFD-8438-37033C690C05}" type="presParOf" srcId="{35C1E784-C21C-4ADE-AABC-6685A9C7593F}" destId="{DB9BFC59-DB42-4B34-AF4D-3657927AB7E5}" srcOrd="0" destOrd="0" presId="urn:microsoft.com/office/officeart/2005/8/layout/vList3"/>
    <dgm:cxn modelId="{90140AE2-527C-42B6-BB9C-2C860A4E8914}" type="presParOf" srcId="{DB9BFC59-DB42-4B34-AF4D-3657927AB7E5}" destId="{AC8A2829-DFBE-4E78-93AC-3F7837228053}" srcOrd="0" destOrd="0" presId="urn:microsoft.com/office/officeart/2005/8/layout/vList3"/>
    <dgm:cxn modelId="{54296505-5BC0-463B-AB25-B6DC6AF69DE0}" type="presParOf" srcId="{DB9BFC59-DB42-4B34-AF4D-3657927AB7E5}" destId="{C3DE42E7-47A8-4265-AB59-3BEFD4A874BA}" srcOrd="1" destOrd="0" presId="urn:microsoft.com/office/officeart/2005/8/layout/vList3"/>
    <dgm:cxn modelId="{9BC77C42-3A7F-4EDB-A7DF-23D35B3BEB94}" type="presParOf" srcId="{35C1E784-C21C-4ADE-AABC-6685A9C7593F}" destId="{8A132078-A15C-4ECD-8B61-D2BBD12121A1}" srcOrd="1" destOrd="0" presId="urn:microsoft.com/office/officeart/2005/8/layout/vList3"/>
    <dgm:cxn modelId="{BEA25D38-8CEF-4C65-A1C1-3BE63B3565FE}" type="presParOf" srcId="{35C1E784-C21C-4ADE-AABC-6685A9C7593F}" destId="{9214E535-74B1-47CB-97A8-1F4D307C5B67}" srcOrd="2" destOrd="0" presId="urn:microsoft.com/office/officeart/2005/8/layout/vList3"/>
    <dgm:cxn modelId="{2D8031E9-FEEB-43D1-85C0-F31D4D9E0B1C}" type="presParOf" srcId="{9214E535-74B1-47CB-97A8-1F4D307C5B67}" destId="{528817F8-8CC6-4271-99C4-D367F606BE71}" srcOrd="0" destOrd="0" presId="urn:microsoft.com/office/officeart/2005/8/layout/vList3"/>
    <dgm:cxn modelId="{6C4E459C-1514-4528-9DDF-B44777D9326A}" type="presParOf" srcId="{9214E535-74B1-47CB-97A8-1F4D307C5B67}" destId="{4112238B-8A3F-4A22-98CA-C07F8768C0E2}" srcOrd="1" destOrd="0" presId="urn:microsoft.com/office/officeart/2005/8/layout/vList3"/>
    <dgm:cxn modelId="{0F1FDBBF-7E1F-4707-9DC2-57C31473DB56}" type="presParOf" srcId="{35C1E784-C21C-4ADE-AABC-6685A9C7593F}" destId="{945D2B8E-98F3-4E48-A8B1-1DC56D8C0E0B}" srcOrd="3" destOrd="0" presId="urn:microsoft.com/office/officeart/2005/8/layout/vList3"/>
    <dgm:cxn modelId="{B55A7247-D010-4099-9CC9-77BD481A9A4F}" type="presParOf" srcId="{35C1E784-C21C-4ADE-AABC-6685A9C7593F}" destId="{2473AFFF-957A-433D-8867-228A70C36FE3}" srcOrd="4" destOrd="0" presId="urn:microsoft.com/office/officeart/2005/8/layout/vList3"/>
    <dgm:cxn modelId="{0ACC39AA-CCDE-4A02-BE73-8C9F370720A5}" type="presParOf" srcId="{2473AFFF-957A-433D-8867-228A70C36FE3}" destId="{1A75D9F0-BFE4-413E-BE15-855B9C9D1099}" srcOrd="0" destOrd="0" presId="urn:microsoft.com/office/officeart/2005/8/layout/vList3"/>
    <dgm:cxn modelId="{700F053C-322F-4D16-BD71-AF5FC6306D28}" type="presParOf" srcId="{2473AFFF-957A-433D-8867-228A70C36FE3}" destId="{5181B893-98FF-4A0F-8304-448C4FBDC7C1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86BB-C86B-4F2A-90AC-34E09F6A9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A45AB-65BF-4559-A5E4-32384C0B6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3A24D-A779-405B-996D-78B0536E6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19E85-A05F-42A9-BB10-FFDC7E90F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E5F8C-4D77-4C9C-B92C-6E2724298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1C691-8775-482C-A1D1-4AA39DF91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5C9FD-7588-41B2-B927-1AA2B9BC8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886C4-D73F-4223-B25A-18424196B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B401B-BA3E-4B74-83FC-AC1D738E5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59B95-AD4D-44CB-BF6F-B12142273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490B7-C10D-4147-81DC-FC51E7B7F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58A00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</a:defRPr>
            </a:lvl1pPr>
          </a:lstStyle>
          <a:p>
            <a:pPr>
              <a:defRPr/>
            </a:pPr>
            <a:fld id="{046D5420-9999-4FA9-82F0-255D91B0C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Data" Target="../diagrams/data1.xml"/><Relationship Id="rId7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slide" Target="slide9.xml"/><Relationship Id="rId4" Type="http://schemas.openxmlformats.org/officeDocument/2006/relationships/diagramLayout" Target="../diagrams/layout1.xml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3.wav"/><Relationship Id="rId7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7.xml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slide" Target="slide2.xml"/><Relationship Id="rId26" Type="http://schemas.openxmlformats.org/officeDocument/2006/relationships/image" Target="../media/image33.png"/><Relationship Id="rId3" Type="http://schemas.openxmlformats.org/officeDocument/2006/relationships/audio" Target="../media/audio2.wav"/><Relationship Id="rId21" Type="http://schemas.openxmlformats.org/officeDocument/2006/relationships/image" Target="../media/image28.jpeg"/><Relationship Id="rId34" Type="http://schemas.openxmlformats.org/officeDocument/2006/relationships/image" Target="../media/image41.png"/><Relationship Id="rId7" Type="http://schemas.openxmlformats.org/officeDocument/2006/relationships/image" Target="../media/image13.jpe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2" Type="http://schemas.openxmlformats.org/officeDocument/2006/relationships/audio" Target="../media/audio3.wav"/><Relationship Id="rId16" Type="http://schemas.openxmlformats.org/officeDocument/2006/relationships/image" Target="../media/image24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audio" Target="../media/audio4.wav"/><Relationship Id="rId6" Type="http://schemas.openxmlformats.org/officeDocument/2006/relationships/image" Target="../media/image15.jpeg"/><Relationship Id="rId11" Type="http://schemas.openxmlformats.org/officeDocument/2006/relationships/image" Target="../media/image19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5" Type="http://schemas.openxmlformats.org/officeDocument/2006/relationships/image" Target="../media/image14.jpeg"/><Relationship Id="rId15" Type="http://schemas.openxmlformats.org/officeDocument/2006/relationships/image" Target="../media/image23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18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audio" Target="../media/audio3.wav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jpeg"/><Relationship Id="rId10" Type="http://schemas.openxmlformats.org/officeDocument/2006/relationships/image" Target="../media/image47.png"/><Relationship Id="rId4" Type="http://schemas.openxmlformats.org/officeDocument/2006/relationships/slideLayout" Target="../slideLayouts/slideLayout7.xml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datai/o-zhivotnykh/Dikie-1.files/0017-039-Kaban.pn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.liveinternet.ru/images/attach/c/0/47/333/47333640_1249898139_24993852fa12.jpg" TargetMode="External"/><Relationship Id="rId5" Type="http://schemas.openxmlformats.org/officeDocument/2006/relationships/hyperlink" Target="http://www.fotolia.com/id/22994698?&amp;utm_source=affiliation&amp;utm_medium=affiliation&amp;utm_content=272649" TargetMode="External"/><Relationship Id="rId4" Type="http://schemas.openxmlformats.org/officeDocument/2006/relationships/hyperlink" Target="http://disney.taba.ru/image/show_original/1060/imag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6"/>
          <p:cNvSpPr>
            <a:spLocks noChangeArrowheads="1"/>
          </p:cNvSpPr>
          <p:nvPr/>
        </p:nvSpPr>
        <p:spPr bwMode="auto">
          <a:xfrm>
            <a:off x="71438" y="1428750"/>
            <a:ext cx="8786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Тренажёр.</a:t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 склонения имён существительных</a:t>
            </a:r>
          </a:p>
        </p:txBody>
      </p:sp>
      <p:sp>
        <p:nvSpPr>
          <p:cNvPr id="13314" name="Прямоугольник 8"/>
          <p:cNvSpPr>
            <a:spLocks noChangeArrowheads="1"/>
          </p:cNvSpPr>
          <p:nvPr/>
        </p:nvSpPr>
        <p:spPr bwMode="auto">
          <a:xfrm>
            <a:off x="4000500" y="4572000"/>
            <a:ext cx="50006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ts val="100"/>
              </a:spcBef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Составитель </a:t>
            </a:r>
          </a:p>
          <a:p>
            <a:pPr algn="r">
              <a:spcBef>
                <a:spcPts val="100"/>
              </a:spcBef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Кирякова Надежда Ивановна</a:t>
            </a:r>
          </a:p>
          <a:p>
            <a:pPr algn="r">
              <a:spcBef>
                <a:spcPts val="100"/>
              </a:spcBef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учитель начальных классов ГОУ СОШ № 719 г.Москва, Зеленоград</a:t>
            </a:r>
          </a:p>
        </p:txBody>
      </p:sp>
      <p:pic>
        <p:nvPicPr>
          <p:cNvPr id="13315" name="Picture 6" descr="C:\Users\Надя\Desktop\Чип и Дейл\8.jpg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188" y="428625"/>
            <a:ext cx="1547812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 descr="4"/>
          <p:cNvPicPr preferRelativeResize="0"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1438" y="3286125"/>
            <a:ext cx="3873501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Штриховая стрелка вправо 5">
            <a:hlinkClick r:id="rId4" action="ppaction://hlinksldjump"/>
          </p:cNvPr>
          <p:cNvSpPr/>
          <p:nvPr/>
        </p:nvSpPr>
        <p:spPr>
          <a:xfrm>
            <a:off x="4714875" y="6000750"/>
            <a:ext cx="1800225" cy="647700"/>
          </a:xfrm>
          <a:prstGeom prst="stripedRightArrow">
            <a:avLst/>
          </a:prstGeom>
          <a:gradFill flip="none" rotWithShape="1">
            <a:gsLst>
              <a:gs pos="0">
                <a:srgbClr val="33660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Тренажёр</a:t>
            </a:r>
          </a:p>
        </p:txBody>
      </p:sp>
      <p:sp>
        <p:nvSpPr>
          <p:cNvPr id="13318" name="Штриховая стрелка вправо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0800000">
            <a:off x="2643188" y="6000750"/>
            <a:ext cx="1800225" cy="647700"/>
          </a:xfrm>
          <a:custGeom>
            <a:avLst/>
            <a:gdLst>
              <a:gd name="T0" fmla="*/ 2333434 w 1357312"/>
              <a:gd name="T1" fmla="*/ 0 h 714375"/>
              <a:gd name="T2" fmla="*/ 0 w 1357312"/>
              <a:gd name="T3" fmla="*/ 266219 h 714375"/>
              <a:gd name="T4" fmla="*/ 2333434 w 1357312"/>
              <a:gd name="T5" fmla="*/ 532438 h 714375"/>
              <a:gd name="T6" fmla="*/ 3166803 w 1357312"/>
              <a:gd name="T7" fmla="*/ 266219 h 7143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111621 w 1357312"/>
              <a:gd name="T13" fmla="*/ 178594 h 714375"/>
              <a:gd name="T14" fmla="*/ 1178718 w 1357312"/>
              <a:gd name="T15" fmla="*/ 535781 h 714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7312" h="714375">
                <a:moveTo>
                  <a:pt x="0" y="178594"/>
                </a:moveTo>
                <a:lnTo>
                  <a:pt x="22324" y="178594"/>
                </a:lnTo>
                <a:lnTo>
                  <a:pt x="22324" y="535781"/>
                </a:lnTo>
                <a:lnTo>
                  <a:pt x="0" y="535781"/>
                </a:lnTo>
                <a:close/>
                <a:moveTo>
                  <a:pt x="44648" y="178594"/>
                </a:moveTo>
                <a:lnTo>
                  <a:pt x="89297" y="178594"/>
                </a:lnTo>
                <a:lnTo>
                  <a:pt x="89297" y="535781"/>
                </a:lnTo>
                <a:lnTo>
                  <a:pt x="44648" y="535781"/>
                </a:lnTo>
                <a:close/>
                <a:moveTo>
                  <a:pt x="111621" y="178594"/>
                </a:moveTo>
                <a:lnTo>
                  <a:pt x="1000125" y="178594"/>
                </a:lnTo>
                <a:lnTo>
                  <a:pt x="1000125" y="0"/>
                </a:lnTo>
                <a:lnTo>
                  <a:pt x="1357312" y="357188"/>
                </a:lnTo>
                <a:lnTo>
                  <a:pt x="1000125" y="714375"/>
                </a:lnTo>
                <a:lnTo>
                  <a:pt x="1000125" y="535781"/>
                </a:lnTo>
                <a:lnTo>
                  <a:pt x="111621" y="535781"/>
                </a:lnTo>
                <a:close/>
              </a:path>
            </a:pathLst>
          </a:custGeom>
          <a:gradFill rotWithShape="1">
            <a:gsLst>
              <a:gs pos="0">
                <a:srgbClr val="33660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ru-RU" b="1">
                <a:latin typeface="Times New Roman" pitchFamily="18" charset="0"/>
              </a:rPr>
              <a:t>Ссылки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Выноска-облако 129"/>
          <p:cNvSpPr/>
          <p:nvPr/>
        </p:nvSpPr>
        <p:spPr>
          <a:xfrm>
            <a:off x="785786" y="285728"/>
            <a:ext cx="7572400" cy="1285875"/>
          </a:xfrm>
          <a:prstGeom prst="cloudCallout">
            <a:avLst>
              <a:gd name="adj1" fmla="val 25594"/>
              <a:gd name="adj2" fmla="val 208242"/>
            </a:avLst>
          </a:prstGeom>
          <a:gradFill flip="none" rotWithShape="1">
            <a:gsLst>
              <a:gs pos="0">
                <a:schemeClr val="accent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 cmpd="sng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Выбери  склонение</a:t>
            </a:r>
            <a:endParaRPr lang="ru-RU" sz="3600" dirty="0"/>
          </a:p>
        </p:txBody>
      </p:sp>
      <p:pic>
        <p:nvPicPr>
          <p:cNvPr id="14340" name="Picture 2" descr="D:\Н А Д Е Ж Д А\Чип и Дейл\image - копия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3F3F3F"/>
              </a:clrFrom>
              <a:clrTo>
                <a:srgbClr val="3F3F3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0050" y="3571875"/>
            <a:ext cx="366395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" name="Схема 130"/>
          <p:cNvGraphicFramePr/>
          <p:nvPr/>
        </p:nvGraphicFramePr>
        <p:xfrm>
          <a:off x="-285784" y="1714488"/>
          <a:ext cx="635798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428625" y="1714500"/>
            <a:ext cx="5857875" cy="12858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склонение </a:t>
            </a:r>
          </a:p>
        </p:txBody>
      </p:sp>
      <p:sp>
        <p:nvSpPr>
          <p:cNvPr id="9" name="Прямоугольник 8">
            <a:hlinkClick r:id="rId8" action="ppaction://hlinksldjump"/>
          </p:cNvPr>
          <p:cNvSpPr/>
          <p:nvPr/>
        </p:nvSpPr>
        <p:spPr>
          <a:xfrm>
            <a:off x="428625" y="3500438"/>
            <a:ext cx="5857875" cy="12858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склонение </a:t>
            </a:r>
          </a:p>
        </p:txBody>
      </p:sp>
      <p:sp>
        <p:nvSpPr>
          <p:cNvPr id="10" name="Прямоугольник 9">
            <a:hlinkClick r:id="rId9" action="ppaction://hlinksldjump"/>
          </p:cNvPr>
          <p:cNvSpPr/>
          <p:nvPr/>
        </p:nvSpPr>
        <p:spPr>
          <a:xfrm>
            <a:off x="428625" y="5214938"/>
            <a:ext cx="5857875" cy="12858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склонение </a:t>
            </a:r>
          </a:p>
        </p:txBody>
      </p:sp>
      <p:sp>
        <p:nvSpPr>
          <p:cNvPr id="11" name="Штриховая стрелка вправо 10">
            <a:hlinkClick r:id="rId10" action="ppaction://hlinksldjump"/>
          </p:cNvPr>
          <p:cNvSpPr/>
          <p:nvPr/>
        </p:nvSpPr>
        <p:spPr>
          <a:xfrm>
            <a:off x="7786688" y="6143625"/>
            <a:ext cx="1285875" cy="647700"/>
          </a:xfrm>
          <a:prstGeom prst="stripedRightArrow">
            <a:avLst/>
          </a:prstGeom>
          <a:gradFill flip="none" rotWithShape="1">
            <a:gsLst>
              <a:gs pos="0">
                <a:srgbClr val="33660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Ссылки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42875" y="0"/>
            <a:ext cx="9001125" cy="4857750"/>
          </a:xfrm>
          <a:prstGeom prst="cloudCallout">
            <a:avLst>
              <a:gd name="adj1" fmla="val 19518"/>
              <a:gd name="adj2" fmla="val 66426"/>
            </a:avLst>
          </a:prstGeom>
          <a:gradFill>
            <a:gsLst>
              <a:gs pos="0">
                <a:srgbClr val="78B832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</a:gradFill>
          <a:ln w="12700" cmpd="sng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Помоги собрать урожай.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Щёлкни правой кнопкой мыши по яблоку, на нем появится слово. Определи склонение имени существительного.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оно относится к первому склонению, то нажми на яблоко ещё раз. Если же нет, то оставь его на дереве.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Удачи тебе!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5362" name="Picture 16" descr="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3350" y="3689350"/>
            <a:ext cx="211296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>
            <a:off x="8143875" y="6143625"/>
            <a:ext cx="928688" cy="647700"/>
          </a:xfrm>
          <a:prstGeom prst="stripedRightArrow">
            <a:avLst/>
          </a:prstGeom>
          <a:gradFill flip="none" rotWithShape="1">
            <a:gsLst>
              <a:gs pos="0">
                <a:srgbClr val="33660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Группа 958"/>
          <p:cNvGrpSpPr>
            <a:grpSpLocks noChangeAspect="1"/>
          </p:cNvGrpSpPr>
          <p:nvPr/>
        </p:nvGrpSpPr>
        <p:grpSpPr bwMode="auto">
          <a:xfrm>
            <a:off x="6429375" y="6408738"/>
            <a:ext cx="1357313" cy="449262"/>
            <a:chOff x="2552500" y="668570"/>
            <a:chExt cx="2600109" cy="862072"/>
          </a:xfrm>
        </p:grpSpPr>
        <p:sp>
          <p:nvSpPr>
            <p:cNvPr id="960" name="Полилиния 959"/>
            <p:cNvSpPr>
              <a:spLocks noChangeAspect="1"/>
            </p:cNvSpPr>
            <p:nvPr/>
          </p:nvSpPr>
          <p:spPr>
            <a:xfrm rot="20574303">
              <a:off x="2607239" y="1155961"/>
              <a:ext cx="276738" cy="283295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1" name="Полилиния 960"/>
            <p:cNvSpPr>
              <a:spLocks/>
            </p:cNvSpPr>
            <p:nvPr/>
          </p:nvSpPr>
          <p:spPr>
            <a:xfrm rot="749023">
              <a:off x="2552500" y="1219930"/>
              <a:ext cx="231121" cy="219326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2" name="Полилиния 961"/>
            <p:cNvSpPr>
              <a:spLocks noChangeAspect="1"/>
            </p:cNvSpPr>
            <p:nvPr/>
          </p:nvSpPr>
          <p:spPr>
            <a:xfrm rot="20120544">
              <a:off x="2741046" y="833064"/>
              <a:ext cx="334517" cy="505668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3" name="Полилиния 962"/>
            <p:cNvSpPr>
              <a:spLocks/>
            </p:cNvSpPr>
            <p:nvPr/>
          </p:nvSpPr>
          <p:spPr>
            <a:xfrm rot="295264">
              <a:off x="2683267" y="945773"/>
              <a:ext cx="279778" cy="392960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4" name="Полилиния 963"/>
            <p:cNvSpPr>
              <a:spLocks noChangeAspect="1"/>
            </p:cNvSpPr>
            <p:nvPr/>
          </p:nvSpPr>
          <p:spPr>
            <a:xfrm rot="20574303" flipH="1">
              <a:off x="3480025" y="866572"/>
              <a:ext cx="291942" cy="283297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5" name="Полилиния 964"/>
            <p:cNvSpPr>
              <a:spLocks/>
            </p:cNvSpPr>
            <p:nvPr/>
          </p:nvSpPr>
          <p:spPr>
            <a:xfrm rot="18799583" flipH="1">
              <a:off x="3593864" y="880467"/>
              <a:ext cx="237603" cy="221997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6" name="Полилиния 965"/>
            <p:cNvSpPr>
              <a:spLocks noChangeAspect="1"/>
            </p:cNvSpPr>
            <p:nvPr/>
          </p:nvSpPr>
          <p:spPr>
            <a:xfrm rot="21028062" flipH="1">
              <a:off x="3206329" y="668570"/>
              <a:ext cx="352763" cy="502621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7" name="Полилиния 966"/>
            <p:cNvSpPr>
              <a:spLocks/>
            </p:cNvSpPr>
            <p:nvPr/>
          </p:nvSpPr>
          <p:spPr>
            <a:xfrm rot="19253342" flipH="1">
              <a:off x="3343176" y="723401"/>
              <a:ext cx="291942" cy="389913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8" name="Полилиния 967"/>
            <p:cNvSpPr>
              <a:spLocks noChangeAspect="1"/>
            </p:cNvSpPr>
            <p:nvPr/>
          </p:nvSpPr>
          <p:spPr>
            <a:xfrm rot="19689403" flipH="1">
              <a:off x="2972167" y="741679"/>
              <a:ext cx="270655" cy="328989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9" name="Полилиния 968"/>
            <p:cNvSpPr>
              <a:spLocks/>
            </p:cNvSpPr>
            <p:nvPr/>
          </p:nvSpPr>
          <p:spPr>
            <a:xfrm rot="17914683" flipH="1">
              <a:off x="3070814" y="740376"/>
              <a:ext cx="222371" cy="261531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0" name="Полилиния 969"/>
            <p:cNvSpPr>
              <a:spLocks noChangeAspect="1"/>
            </p:cNvSpPr>
            <p:nvPr/>
          </p:nvSpPr>
          <p:spPr>
            <a:xfrm>
              <a:off x="3878403" y="1024974"/>
              <a:ext cx="276738" cy="283297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1" name="Полилиния 970"/>
            <p:cNvSpPr>
              <a:spLocks/>
            </p:cNvSpPr>
            <p:nvPr/>
          </p:nvSpPr>
          <p:spPr>
            <a:xfrm rot="1774720">
              <a:off x="3817582" y="1064575"/>
              <a:ext cx="231121" cy="222371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2" name="Полилиния 971"/>
            <p:cNvSpPr>
              <a:spLocks noChangeAspect="1"/>
            </p:cNvSpPr>
            <p:nvPr/>
          </p:nvSpPr>
          <p:spPr>
            <a:xfrm rot="21146241">
              <a:off x="4066949" y="759956"/>
              <a:ext cx="334517" cy="505668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3" name="Полилиния 972"/>
            <p:cNvSpPr>
              <a:spLocks/>
            </p:cNvSpPr>
            <p:nvPr/>
          </p:nvSpPr>
          <p:spPr>
            <a:xfrm rot="1320961">
              <a:off x="3997005" y="845249"/>
              <a:ext cx="279778" cy="392958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4" name="Полилиния 973"/>
            <p:cNvSpPr>
              <a:spLocks noChangeAspect="1"/>
            </p:cNvSpPr>
            <p:nvPr/>
          </p:nvSpPr>
          <p:spPr>
            <a:xfrm flipH="1">
              <a:off x="4796804" y="1003651"/>
              <a:ext cx="291942" cy="28634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5" name="Полилиния 974"/>
            <p:cNvSpPr>
              <a:spLocks/>
            </p:cNvSpPr>
            <p:nvPr/>
          </p:nvSpPr>
          <p:spPr>
            <a:xfrm rot="19825280" flipH="1">
              <a:off x="4909324" y="1046298"/>
              <a:ext cx="243285" cy="219326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6" name="Полилиния 975"/>
            <p:cNvSpPr>
              <a:spLocks noChangeAspect="1"/>
            </p:cNvSpPr>
            <p:nvPr/>
          </p:nvSpPr>
          <p:spPr>
            <a:xfrm rot="453759" flipH="1">
              <a:off x="4562643" y="741679"/>
              <a:ext cx="349721" cy="502621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7" name="Полилиния 976"/>
            <p:cNvSpPr>
              <a:spLocks/>
            </p:cNvSpPr>
            <p:nvPr/>
          </p:nvSpPr>
          <p:spPr>
            <a:xfrm rot="20279039" flipH="1">
              <a:off x="4693408" y="826972"/>
              <a:ext cx="291942" cy="389913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8" name="Полилиния 977"/>
            <p:cNvSpPr>
              <a:spLocks noChangeAspect="1"/>
            </p:cNvSpPr>
            <p:nvPr/>
          </p:nvSpPr>
          <p:spPr>
            <a:xfrm rot="20715100" flipH="1">
              <a:off x="4343686" y="732539"/>
              <a:ext cx="270654" cy="332036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9" name="Полилиния 978"/>
            <p:cNvSpPr>
              <a:spLocks/>
            </p:cNvSpPr>
            <p:nvPr/>
          </p:nvSpPr>
          <p:spPr>
            <a:xfrm rot="18940380" flipH="1">
              <a:off x="4447083" y="759956"/>
              <a:ext cx="228079" cy="255880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182" name="Freeform 737"/>
            <p:cNvSpPr>
              <a:spLocks/>
            </p:cNvSpPr>
            <p:nvPr/>
          </p:nvSpPr>
          <p:spPr bwMode="auto">
            <a:xfrm rot="4586061" flipH="1" flipV="1">
              <a:off x="4212150" y="1183527"/>
              <a:ext cx="133559" cy="126673"/>
            </a:xfrm>
            <a:custGeom>
              <a:avLst/>
              <a:gdLst>
                <a:gd name="T0" fmla="*/ 0 w 144"/>
                <a:gd name="T1" fmla="*/ 83573166 h 192"/>
                <a:gd name="T2" fmla="*/ 41291988 w 144"/>
                <a:gd name="T3" fmla="*/ 20893126 h 192"/>
                <a:gd name="T4" fmla="*/ 123875050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1" name="Freeform 743"/>
            <p:cNvSpPr>
              <a:spLocks/>
            </p:cNvSpPr>
            <p:nvPr/>
          </p:nvSpPr>
          <p:spPr bwMode="auto">
            <a:xfrm rot="1465498" flipH="1">
              <a:off x="4261939" y="1196746"/>
              <a:ext cx="452938" cy="177598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ln w="3175" cap="flat" cmpd="sng">
              <a:gradFill>
                <a:gsLst>
                  <a:gs pos="0">
                    <a:srgbClr val="FFC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82" name="Freeform 744"/>
            <p:cNvSpPr>
              <a:spLocks/>
            </p:cNvSpPr>
            <p:nvPr/>
          </p:nvSpPr>
          <p:spPr bwMode="auto">
            <a:xfrm rot="1465498" flipH="1">
              <a:off x="4174251" y="1300278"/>
              <a:ext cx="465075" cy="230364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ln w="3175" cap="flat" cmpd="sng">
              <a:gradFill flip="none" rotWithShape="1">
                <a:gsLst>
                  <a:gs pos="0">
                    <a:srgbClr val="FFC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81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189" name="Freeform 745"/>
            <p:cNvSpPr>
              <a:spLocks/>
            </p:cNvSpPr>
            <p:nvPr/>
          </p:nvSpPr>
          <p:spPr bwMode="auto">
            <a:xfrm rot="1465498" flipH="1">
              <a:off x="4287008" y="1278322"/>
              <a:ext cx="47997" cy="163411"/>
            </a:xfrm>
            <a:custGeom>
              <a:avLst/>
              <a:gdLst>
                <a:gd name="T0" fmla="*/ 12174687 w 87"/>
                <a:gd name="T1" fmla="*/ 0 h 288"/>
                <a:gd name="T2" fmla="*/ 24348823 w 87"/>
                <a:gd name="T3" fmla="*/ 51510774 h 288"/>
                <a:gd name="T4" fmla="*/ 0 w 87"/>
                <a:gd name="T5" fmla="*/ 92719284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90" name="Freeform 746"/>
            <p:cNvSpPr>
              <a:spLocks/>
            </p:cNvSpPr>
            <p:nvPr/>
          </p:nvSpPr>
          <p:spPr bwMode="auto">
            <a:xfrm rot="1465498" flipH="1">
              <a:off x="4343056" y="1305783"/>
              <a:ext cx="47997" cy="163411"/>
            </a:xfrm>
            <a:custGeom>
              <a:avLst/>
              <a:gdLst>
                <a:gd name="T0" fmla="*/ 12174687 w 87"/>
                <a:gd name="T1" fmla="*/ 0 h 288"/>
                <a:gd name="T2" fmla="*/ 24348823 w 87"/>
                <a:gd name="T3" fmla="*/ 51510774 h 288"/>
                <a:gd name="T4" fmla="*/ 0 w 87"/>
                <a:gd name="T5" fmla="*/ 92719284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91" name="Freeform 747"/>
            <p:cNvSpPr>
              <a:spLocks/>
            </p:cNvSpPr>
            <p:nvPr/>
          </p:nvSpPr>
          <p:spPr bwMode="auto">
            <a:xfrm rot="1465498" flipH="1">
              <a:off x="4427582" y="1349690"/>
              <a:ext cx="39722" cy="104404"/>
            </a:xfrm>
            <a:custGeom>
              <a:avLst/>
              <a:gdLst>
                <a:gd name="T0" fmla="*/ 14609419 w 72"/>
                <a:gd name="T1" fmla="*/ 0 h 184"/>
                <a:gd name="T2" fmla="*/ 19479228 w 72"/>
                <a:gd name="T3" fmla="*/ 38635159 h 184"/>
                <a:gd name="T4" fmla="*/ 0 w 72"/>
                <a:gd name="T5" fmla="*/ 59240189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92" name="Freeform 748"/>
            <p:cNvSpPr>
              <a:spLocks/>
            </p:cNvSpPr>
            <p:nvPr/>
          </p:nvSpPr>
          <p:spPr bwMode="auto">
            <a:xfrm rot="1465498" flipH="1">
              <a:off x="4430197" y="1245051"/>
              <a:ext cx="61788" cy="81706"/>
            </a:xfrm>
            <a:custGeom>
              <a:avLst/>
              <a:gdLst>
                <a:gd name="T0" fmla="*/ 0 w 112"/>
                <a:gd name="T1" fmla="*/ 0 h 144"/>
                <a:gd name="T2" fmla="*/ 17043557 w 112"/>
                <a:gd name="T3" fmla="*/ 15453213 h 144"/>
                <a:gd name="T4" fmla="*/ 34087115 w 112"/>
                <a:gd name="T5" fmla="*/ 46360209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93" name="Freeform 749"/>
            <p:cNvSpPr>
              <a:spLocks/>
            </p:cNvSpPr>
            <p:nvPr/>
          </p:nvSpPr>
          <p:spPr bwMode="auto">
            <a:xfrm rot="1465498" flipH="1">
              <a:off x="4369764" y="1197390"/>
              <a:ext cx="66203" cy="90784"/>
            </a:xfrm>
            <a:custGeom>
              <a:avLst/>
              <a:gdLst>
                <a:gd name="T0" fmla="*/ 0 w 120"/>
                <a:gd name="T1" fmla="*/ 0 h 160"/>
                <a:gd name="T2" fmla="*/ 21914299 w 120"/>
                <a:gd name="T3" fmla="*/ 23179992 h 160"/>
                <a:gd name="T4" fmla="*/ 36523651 w 120"/>
                <a:gd name="T5" fmla="*/ 51510840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6386" name="Picture 16" descr="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3350" y="3689350"/>
            <a:ext cx="211296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4"/>
          <p:cNvSpPr>
            <a:spLocks/>
          </p:cNvSpPr>
          <p:nvPr/>
        </p:nvSpPr>
        <p:spPr bwMode="auto">
          <a:xfrm>
            <a:off x="714317" y="214290"/>
            <a:ext cx="4438232" cy="5301256"/>
          </a:xfrm>
          <a:custGeom>
            <a:avLst/>
            <a:gdLst>
              <a:gd name="connsiteX0" fmla="*/ 1120 w 2816"/>
              <a:gd name="connsiteY0" fmla="*/ 2335 h 2439"/>
              <a:gd name="connsiteX1" fmla="*/ 592 w 2816"/>
              <a:gd name="connsiteY1" fmla="*/ 2239 h 2439"/>
              <a:gd name="connsiteX2" fmla="*/ 448 w 2816"/>
              <a:gd name="connsiteY2" fmla="*/ 1759 h 2439"/>
              <a:gd name="connsiteX3" fmla="*/ 64 w 2816"/>
              <a:gd name="connsiteY3" fmla="*/ 1519 h 2439"/>
              <a:gd name="connsiteX4" fmla="*/ 64 w 2816"/>
              <a:gd name="connsiteY4" fmla="*/ 895 h 2439"/>
              <a:gd name="connsiteX5" fmla="*/ 160 w 2816"/>
              <a:gd name="connsiteY5" fmla="*/ 511 h 2439"/>
              <a:gd name="connsiteX6" fmla="*/ 544 w 2816"/>
              <a:gd name="connsiteY6" fmla="*/ 223 h 2439"/>
              <a:gd name="connsiteX7" fmla="*/ 1312 w 2816"/>
              <a:gd name="connsiteY7" fmla="*/ 31 h 2439"/>
              <a:gd name="connsiteX8" fmla="*/ 1552 w 2816"/>
              <a:gd name="connsiteY8" fmla="*/ 39 h 2439"/>
              <a:gd name="connsiteX9" fmla="*/ 1936 w 2816"/>
              <a:gd name="connsiteY9" fmla="*/ 223 h 2439"/>
              <a:gd name="connsiteX10" fmla="*/ 2560 w 2816"/>
              <a:gd name="connsiteY10" fmla="*/ 463 h 2439"/>
              <a:gd name="connsiteX11" fmla="*/ 2608 w 2816"/>
              <a:gd name="connsiteY11" fmla="*/ 703 h 2439"/>
              <a:gd name="connsiteX12" fmla="*/ 2800 w 2816"/>
              <a:gd name="connsiteY12" fmla="*/ 1327 h 2439"/>
              <a:gd name="connsiteX13" fmla="*/ 2512 w 2816"/>
              <a:gd name="connsiteY13" fmla="*/ 1615 h 2439"/>
              <a:gd name="connsiteX14" fmla="*/ 2464 w 2816"/>
              <a:gd name="connsiteY14" fmla="*/ 2095 h 2439"/>
              <a:gd name="connsiteX15" fmla="*/ 2032 w 2816"/>
              <a:gd name="connsiteY15" fmla="*/ 2239 h 2439"/>
              <a:gd name="connsiteX16" fmla="*/ 1792 w 2816"/>
              <a:gd name="connsiteY16" fmla="*/ 2431 h 2439"/>
              <a:gd name="connsiteX17" fmla="*/ 1456 w 2816"/>
              <a:gd name="connsiteY17" fmla="*/ 2287 h 2439"/>
              <a:gd name="connsiteX18" fmla="*/ 1216 w 2816"/>
              <a:gd name="connsiteY18" fmla="*/ 2287 h 2439"/>
              <a:gd name="connsiteX0" fmla="*/ 1120 w 2814"/>
              <a:gd name="connsiteY0" fmla="*/ 2335 h 2439"/>
              <a:gd name="connsiteX1" fmla="*/ 592 w 2814"/>
              <a:gd name="connsiteY1" fmla="*/ 2239 h 2439"/>
              <a:gd name="connsiteX2" fmla="*/ 448 w 2814"/>
              <a:gd name="connsiteY2" fmla="*/ 1759 h 2439"/>
              <a:gd name="connsiteX3" fmla="*/ 64 w 2814"/>
              <a:gd name="connsiteY3" fmla="*/ 1519 h 2439"/>
              <a:gd name="connsiteX4" fmla="*/ 64 w 2814"/>
              <a:gd name="connsiteY4" fmla="*/ 895 h 2439"/>
              <a:gd name="connsiteX5" fmla="*/ 160 w 2814"/>
              <a:gd name="connsiteY5" fmla="*/ 511 h 2439"/>
              <a:gd name="connsiteX6" fmla="*/ 544 w 2814"/>
              <a:gd name="connsiteY6" fmla="*/ 223 h 2439"/>
              <a:gd name="connsiteX7" fmla="*/ 1312 w 2814"/>
              <a:gd name="connsiteY7" fmla="*/ 31 h 2439"/>
              <a:gd name="connsiteX8" fmla="*/ 1552 w 2814"/>
              <a:gd name="connsiteY8" fmla="*/ 39 h 2439"/>
              <a:gd name="connsiteX9" fmla="*/ 1936 w 2814"/>
              <a:gd name="connsiteY9" fmla="*/ 223 h 2439"/>
              <a:gd name="connsiteX10" fmla="*/ 2560 w 2814"/>
              <a:gd name="connsiteY10" fmla="*/ 463 h 2439"/>
              <a:gd name="connsiteX11" fmla="*/ 2429 w 2814"/>
              <a:gd name="connsiteY11" fmla="*/ 807 h 2439"/>
              <a:gd name="connsiteX12" fmla="*/ 2800 w 2814"/>
              <a:gd name="connsiteY12" fmla="*/ 1327 h 2439"/>
              <a:gd name="connsiteX13" fmla="*/ 2512 w 2814"/>
              <a:gd name="connsiteY13" fmla="*/ 1615 h 2439"/>
              <a:gd name="connsiteX14" fmla="*/ 2464 w 2814"/>
              <a:gd name="connsiteY14" fmla="*/ 2095 h 2439"/>
              <a:gd name="connsiteX15" fmla="*/ 2032 w 2814"/>
              <a:gd name="connsiteY15" fmla="*/ 2239 h 2439"/>
              <a:gd name="connsiteX16" fmla="*/ 1792 w 2814"/>
              <a:gd name="connsiteY16" fmla="*/ 2431 h 2439"/>
              <a:gd name="connsiteX17" fmla="*/ 1456 w 2814"/>
              <a:gd name="connsiteY17" fmla="*/ 2287 h 2439"/>
              <a:gd name="connsiteX18" fmla="*/ 1216 w 2814"/>
              <a:gd name="connsiteY18" fmla="*/ 2287 h 2439"/>
              <a:gd name="connsiteX0" fmla="*/ 1083 w 2777"/>
              <a:gd name="connsiteY0" fmla="*/ 2335 h 2439"/>
              <a:gd name="connsiteX1" fmla="*/ 555 w 2777"/>
              <a:gd name="connsiteY1" fmla="*/ 2239 h 2439"/>
              <a:gd name="connsiteX2" fmla="*/ 411 w 2777"/>
              <a:gd name="connsiteY2" fmla="*/ 1759 h 2439"/>
              <a:gd name="connsiteX3" fmla="*/ 27 w 2777"/>
              <a:gd name="connsiteY3" fmla="*/ 1519 h 2439"/>
              <a:gd name="connsiteX4" fmla="*/ 250 w 2777"/>
              <a:gd name="connsiteY4" fmla="*/ 895 h 2439"/>
              <a:gd name="connsiteX5" fmla="*/ 123 w 2777"/>
              <a:gd name="connsiteY5" fmla="*/ 511 h 2439"/>
              <a:gd name="connsiteX6" fmla="*/ 507 w 2777"/>
              <a:gd name="connsiteY6" fmla="*/ 223 h 2439"/>
              <a:gd name="connsiteX7" fmla="*/ 1275 w 2777"/>
              <a:gd name="connsiteY7" fmla="*/ 31 h 2439"/>
              <a:gd name="connsiteX8" fmla="*/ 1515 w 2777"/>
              <a:gd name="connsiteY8" fmla="*/ 39 h 2439"/>
              <a:gd name="connsiteX9" fmla="*/ 1899 w 2777"/>
              <a:gd name="connsiteY9" fmla="*/ 223 h 2439"/>
              <a:gd name="connsiteX10" fmla="*/ 2523 w 2777"/>
              <a:gd name="connsiteY10" fmla="*/ 463 h 2439"/>
              <a:gd name="connsiteX11" fmla="*/ 2392 w 2777"/>
              <a:gd name="connsiteY11" fmla="*/ 807 h 2439"/>
              <a:gd name="connsiteX12" fmla="*/ 2763 w 2777"/>
              <a:gd name="connsiteY12" fmla="*/ 1327 h 2439"/>
              <a:gd name="connsiteX13" fmla="*/ 2475 w 2777"/>
              <a:gd name="connsiteY13" fmla="*/ 1615 h 2439"/>
              <a:gd name="connsiteX14" fmla="*/ 2427 w 2777"/>
              <a:gd name="connsiteY14" fmla="*/ 2095 h 2439"/>
              <a:gd name="connsiteX15" fmla="*/ 1995 w 2777"/>
              <a:gd name="connsiteY15" fmla="*/ 2239 h 2439"/>
              <a:gd name="connsiteX16" fmla="*/ 1755 w 2777"/>
              <a:gd name="connsiteY16" fmla="*/ 2431 h 2439"/>
              <a:gd name="connsiteX17" fmla="*/ 1419 w 2777"/>
              <a:gd name="connsiteY17" fmla="*/ 2287 h 2439"/>
              <a:gd name="connsiteX18" fmla="*/ 1179 w 2777"/>
              <a:gd name="connsiteY18" fmla="*/ 2287 h 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77" h="2439">
                <a:moveTo>
                  <a:pt x="1083" y="2335"/>
                </a:moveTo>
                <a:cubicBezTo>
                  <a:pt x="875" y="2335"/>
                  <a:pt x="667" y="2335"/>
                  <a:pt x="555" y="2239"/>
                </a:cubicBezTo>
                <a:cubicBezTo>
                  <a:pt x="443" y="2143"/>
                  <a:pt x="499" y="1879"/>
                  <a:pt x="411" y="1759"/>
                </a:cubicBezTo>
                <a:cubicBezTo>
                  <a:pt x="323" y="1639"/>
                  <a:pt x="54" y="1663"/>
                  <a:pt x="27" y="1519"/>
                </a:cubicBezTo>
                <a:cubicBezTo>
                  <a:pt x="0" y="1375"/>
                  <a:pt x="234" y="1063"/>
                  <a:pt x="250" y="895"/>
                </a:cubicBezTo>
                <a:cubicBezTo>
                  <a:pt x="266" y="727"/>
                  <a:pt x="80" y="623"/>
                  <a:pt x="123" y="511"/>
                </a:cubicBezTo>
                <a:cubicBezTo>
                  <a:pt x="166" y="399"/>
                  <a:pt x="315" y="303"/>
                  <a:pt x="507" y="223"/>
                </a:cubicBezTo>
                <a:cubicBezTo>
                  <a:pt x="699" y="143"/>
                  <a:pt x="1107" y="62"/>
                  <a:pt x="1275" y="31"/>
                </a:cubicBezTo>
                <a:cubicBezTo>
                  <a:pt x="1443" y="0"/>
                  <a:pt x="1411" y="7"/>
                  <a:pt x="1515" y="39"/>
                </a:cubicBezTo>
                <a:cubicBezTo>
                  <a:pt x="1619" y="71"/>
                  <a:pt x="1731" y="152"/>
                  <a:pt x="1899" y="223"/>
                </a:cubicBezTo>
                <a:cubicBezTo>
                  <a:pt x="2067" y="294"/>
                  <a:pt x="2441" y="366"/>
                  <a:pt x="2523" y="463"/>
                </a:cubicBezTo>
                <a:cubicBezTo>
                  <a:pt x="2605" y="560"/>
                  <a:pt x="2352" y="663"/>
                  <a:pt x="2392" y="807"/>
                </a:cubicBezTo>
                <a:cubicBezTo>
                  <a:pt x="2432" y="951"/>
                  <a:pt x="2749" y="1192"/>
                  <a:pt x="2763" y="1327"/>
                </a:cubicBezTo>
                <a:cubicBezTo>
                  <a:pt x="2777" y="1462"/>
                  <a:pt x="2531" y="1487"/>
                  <a:pt x="2475" y="1615"/>
                </a:cubicBezTo>
                <a:cubicBezTo>
                  <a:pt x="2419" y="1743"/>
                  <a:pt x="2507" y="1991"/>
                  <a:pt x="2427" y="2095"/>
                </a:cubicBezTo>
                <a:cubicBezTo>
                  <a:pt x="2347" y="2199"/>
                  <a:pt x="2107" y="2183"/>
                  <a:pt x="1995" y="2239"/>
                </a:cubicBezTo>
                <a:cubicBezTo>
                  <a:pt x="1883" y="2295"/>
                  <a:pt x="1851" y="2423"/>
                  <a:pt x="1755" y="2431"/>
                </a:cubicBezTo>
                <a:cubicBezTo>
                  <a:pt x="1659" y="2439"/>
                  <a:pt x="1515" y="2311"/>
                  <a:pt x="1419" y="2287"/>
                </a:cubicBezTo>
                <a:cubicBezTo>
                  <a:pt x="1323" y="2263"/>
                  <a:pt x="1227" y="2287"/>
                  <a:pt x="1179" y="2287"/>
                </a:cubicBezTo>
              </a:path>
            </a:pathLst>
          </a:custGeom>
          <a:gradFill flip="none"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8100000" scaled="1"/>
            <a:tileRect/>
          </a:gradFill>
          <a:ln w="12700" cap="flat" cmpd="sng">
            <a:noFill/>
            <a:prstDash val="solid"/>
            <a:round/>
            <a:headEnd type="none" w="lg" len="lg"/>
            <a:tailEnd type="none" w="lg" len="lg"/>
          </a:ln>
          <a:effectLst>
            <a:glow rad="101600">
              <a:srgbClr val="336600">
                <a:alpha val="6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ru-RU"/>
          </a:p>
        </p:txBody>
      </p:sp>
      <p:grpSp>
        <p:nvGrpSpPr>
          <p:cNvPr id="16390" name="Группа 671"/>
          <p:cNvGrpSpPr>
            <a:grpSpLocks/>
          </p:cNvGrpSpPr>
          <p:nvPr/>
        </p:nvGrpSpPr>
        <p:grpSpPr bwMode="auto">
          <a:xfrm>
            <a:off x="5381625" y="5357813"/>
            <a:ext cx="1579563" cy="1376362"/>
            <a:chOff x="5929322" y="5357849"/>
            <a:chExt cx="1579618" cy="1375844"/>
          </a:xfrm>
        </p:grpSpPr>
        <p:sp>
          <p:nvSpPr>
            <p:cNvPr id="17099" name="Freeform 2103" descr="Циновка"/>
            <p:cNvSpPr>
              <a:spLocks/>
            </p:cNvSpPr>
            <p:nvPr/>
          </p:nvSpPr>
          <p:spPr bwMode="auto">
            <a:xfrm>
              <a:off x="5962630" y="5919979"/>
              <a:ext cx="1532179" cy="813714"/>
            </a:xfrm>
            <a:custGeom>
              <a:avLst/>
              <a:gdLst>
                <a:gd name="T0" fmla="*/ 0 w 2192"/>
                <a:gd name="T1" fmla="*/ 0 h 1049"/>
                <a:gd name="T2" fmla="*/ 58629608 w 2192"/>
                <a:gd name="T3" fmla="*/ 341775332 h 1049"/>
                <a:gd name="T4" fmla="*/ 183707009 w 2192"/>
                <a:gd name="T5" fmla="*/ 505442792 h 1049"/>
                <a:gd name="T6" fmla="*/ 367414019 w 2192"/>
                <a:gd name="T7" fmla="*/ 611345022 h 1049"/>
                <a:gd name="T8" fmla="*/ 578481368 w 2192"/>
                <a:gd name="T9" fmla="*/ 625786305 h 1049"/>
                <a:gd name="T10" fmla="*/ 777823394 w 2192"/>
                <a:gd name="T11" fmla="*/ 577648435 h 1049"/>
                <a:gd name="T12" fmla="*/ 938077922 w 2192"/>
                <a:gd name="T13" fmla="*/ 452491678 h 1049"/>
                <a:gd name="T14" fmla="*/ 1051429760 w 2192"/>
                <a:gd name="T15" fmla="*/ 178108696 h 1049"/>
                <a:gd name="T16" fmla="*/ 1055337794 w 2192"/>
                <a:gd name="T17" fmla="*/ 0 h 10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92"/>
                <a:gd name="T28" fmla="*/ 0 h 1049"/>
                <a:gd name="T29" fmla="*/ 2192 w 2192"/>
                <a:gd name="T30" fmla="*/ 1049 h 10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92" h="1049">
                  <a:moveTo>
                    <a:pt x="0" y="0"/>
                  </a:moveTo>
                  <a:cubicBezTo>
                    <a:pt x="28" y="214"/>
                    <a:pt x="57" y="428"/>
                    <a:pt x="120" y="568"/>
                  </a:cubicBezTo>
                  <a:cubicBezTo>
                    <a:pt x="183" y="708"/>
                    <a:pt x="271" y="765"/>
                    <a:pt x="376" y="840"/>
                  </a:cubicBezTo>
                  <a:cubicBezTo>
                    <a:pt x="481" y="915"/>
                    <a:pt x="617" y="983"/>
                    <a:pt x="752" y="1016"/>
                  </a:cubicBezTo>
                  <a:cubicBezTo>
                    <a:pt x="887" y="1049"/>
                    <a:pt x="1044" y="1049"/>
                    <a:pt x="1184" y="1040"/>
                  </a:cubicBezTo>
                  <a:cubicBezTo>
                    <a:pt x="1324" y="1031"/>
                    <a:pt x="1469" y="1008"/>
                    <a:pt x="1592" y="960"/>
                  </a:cubicBezTo>
                  <a:cubicBezTo>
                    <a:pt x="1715" y="912"/>
                    <a:pt x="1827" y="863"/>
                    <a:pt x="1920" y="752"/>
                  </a:cubicBezTo>
                  <a:cubicBezTo>
                    <a:pt x="2013" y="641"/>
                    <a:pt x="2112" y="421"/>
                    <a:pt x="2152" y="296"/>
                  </a:cubicBezTo>
                  <a:cubicBezTo>
                    <a:pt x="2192" y="171"/>
                    <a:pt x="2176" y="85"/>
                    <a:pt x="2160" y="0"/>
                  </a:cubicBezTo>
                </a:path>
              </a:pathLst>
            </a:custGeom>
            <a:blipFill dpi="0" rotWithShape="1">
              <a:blip r:embed="rId6"/>
              <a:srcRect/>
              <a:stretch>
                <a:fillRect/>
              </a:stretch>
            </a:blip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00" name="Freeform 2117"/>
            <p:cNvSpPr>
              <a:spLocks/>
            </p:cNvSpPr>
            <p:nvPr/>
          </p:nvSpPr>
          <p:spPr bwMode="auto">
            <a:xfrm rot="1402697">
              <a:off x="6433661" y="5431793"/>
              <a:ext cx="212826" cy="73639"/>
            </a:xfrm>
            <a:custGeom>
              <a:avLst/>
              <a:gdLst>
                <a:gd name="T0" fmla="*/ 0 w 400"/>
                <a:gd name="T1" fmla="*/ 33131707 h 126"/>
                <a:gd name="T2" fmla="*/ 13588408 w 400"/>
                <a:gd name="T3" fmla="*/ 8539202 h 126"/>
                <a:gd name="T4" fmla="*/ 37934643 w 400"/>
                <a:gd name="T5" fmla="*/ 0 h 126"/>
                <a:gd name="T6" fmla="*/ 58033925 w 400"/>
                <a:gd name="T7" fmla="*/ 7855996 h 126"/>
                <a:gd name="T8" fmla="*/ 79549047 w 400"/>
                <a:gd name="T9" fmla="*/ 38255460 h 126"/>
                <a:gd name="T10" fmla="*/ 103046094 w 400"/>
                <a:gd name="T11" fmla="*/ 35864531 h 126"/>
                <a:gd name="T12" fmla="*/ 113237264 w 400"/>
                <a:gd name="T13" fmla="*/ 12637857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0"/>
                <a:gd name="T22" fmla="*/ 0 h 126"/>
                <a:gd name="T23" fmla="*/ 400 w 400"/>
                <a:gd name="T24" fmla="*/ 126 h 1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0" h="126">
                  <a:moveTo>
                    <a:pt x="0" y="97"/>
                  </a:moveTo>
                  <a:cubicBezTo>
                    <a:pt x="8" y="85"/>
                    <a:pt x="26" y="41"/>
                    <a:pt x="48" y="25"/>
                  </a:cubicBezTo>
                  <a:cubicBezTo>
                    <a:pt x="70" y="9"/>
                    <a:pt x="108" y="0"/>
                    <a:pt x="134" y="0"/>
                  </a:cubicBezTo>
                  <a:cubicBezTo>
                    <a:pt x="160" y="0"/>
                    <a:pt x="181" y="4"/>
                    <a:pt x="205" y="23"/>
                  </a:cubicBezTo>
                  <a:cubicBezTo>
                    <a:pt x="230" y="42"/>
                    <a:pt x="255" y="98"/>
                    <a:pt x="281" y="112"/>
                  </a:cubicBezTo>
                  <a:cubicBezTo>
                    <a:pt x="307" y="126"/>
                    <a:pt x="344" y="117"/>
                    <a:pt x="364" y="105"/>
                  </a:cubicBezTo>
                  <a:cubicBezTo>
                    <a:pt x="384" y="93"/>
                    <a:pt x="393" y="51"/>
                    <a:pt x="400" y="37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01" name="Freeform 2118"/>
            <p:cNvSpPr>
              <a:spLocks/>
            </p:cNvSpPr>
            <p:nvPr/>
          </p:nvSpPr>
          <p:spPr bwMode="auto">
            <a:xfrm rot="1836912">
              <a:off x="6502907" y="5405697"/>
              <a:ext cx="212826" cy="73639"/>
            </a:xfrm>
            <a:custGeom>
              <a:avLst/>
              <a:gdLst>
                <a:gd name="T0" fmla="*/ 0 w 400"/>
                <a:gd name="T1" fmla="*/ 33131707 h 126"/>
                <a:gd name="T2" fmla="*/ 13588408 w 400"/>
                <a:gd name="T3" fmla="*/ 8539202 h 126"/>
                <a:gd name="T4" fmla="*/ 37934643 w 400"/>
                <a:gd name="T5" fmla="*/ 0 h 126"/>
                <a:gd name="T6" fmla="*/ 58033925 w 400"/>
                <a:gd name="T7" fmla="*/ 7855996 h 126"/>
                <a:gd name="T8" fmla="*/ 79549047 w 400"/>
                <a:gd name="T9" fmla="*/ 38255460 h 126"/>
                <a:gd name="T10" fmla="*/ 103046094 w 400"/>
                <a:gd name="T11" fmla="*/ 35864531 h 126"/>
                <a:gd name="T12" fmla="*/ 113237264 w 400"/>
                <a:gd name="T13" fmla="*/ 12637857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0"/>
                <a:gd name="T22" fmla="*/ 0 h 126"/>
                <a:gd name="T23" fmla="*/ 400 w 400"/>
                <a:gd name="T24" fmla="*/ 126 h 1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0" h="126">
                  <a:moveTo>
                    <a:pt x="0" y="97"/>
                  </a:moveTo>
                  <a:cubicBezTo>
                    <a:pt x="8" y="85"/>
                    <a:pt x="26" y="41"/>
                    <a:pt x="48" y="25"/>
                  </a:cubicBezTo>
                  <a:cubicBezTo>
                    <a:pt x="70" y="9"/>
                    <a:pt x="108" y="0"/>
                    <a:pt x="134" y="0"/>
                  </a:cubicBezTo>
                  <a:cubicBezTo>
                    <a:pt x="160" y="0"/>
                    <a:pt x="181" y="4"/>
                    <a:pt x="205" y="23"/>
                  </a:cubicBezTo>
                  <a:cubicBezTo>
                    <a:pt x="230" y="42"/>
                    <a:pt x="255" y="98"/>
                    <a:pt x="281" y="112"/>
                  </a:cubicBezTo>
                  <a:cubicBezTo>
                    <a:pt x="307" y="126"/>
                    <a:pt x="344" y="117"/>
                    <a:pt x="364" y="105"/>
                  </a:cubicBezTo>
                  <a:cubicBezTo>
                    <a:pt x="384" y="93"/>
                    <a:pt x="393" y="51"/>
                    <a:pt x="400" y="37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02" name="Freeform 2120"/>
            <p:cNvSpPr>
              <a:spLocks/>
            </p:cNvSpPr>
            <p:nvPr/>
          </p:nvSpPr>
          <p:spPr bwMode="auto">
            <a:xfrm rot="2233139">
              <a:off x="6596461" y="5410251"/>
              <a:ext cx="208088" cy="63055"/>
            </a:xfrm>
            <a:custGeom>
              <a:avLst/>
              <a:gdLst>
                <a:gd name="T0" fmla="*/ 0 w 408"/>
                <a:gd name="T1" fmla="*/ 37832998 h 102"/>
                <a:gd name="T2" fmla="*/ 11445351 w 408"/>
                <a:gd name="T3" fmla="*/ 10318149 h 102"/>
                <a:gd name="T4" fmla="*/ 30693999 w 408"/>
                <a:gd name="T5" fmla="*/ 1146735 h 102"/>
                <a:gd name="T6" fmla="*/ 49943161 w 408"/>
                <a:gd name="T7" fmla="*/ 5732442 h 102"/>
                <a:gd name="T8" fmla="*/ 72833870 w 408"/>
                <a:gd name="T9" fmla="*/ 34776068 h 102"/>
                <a:gd name="T10" fmla="*/ 93643174 w 408"/>
                <a:gd name="T11" fmla="*/ 30190364 h 102"/>
                <a:gd name="T12" fmla="*/ 106128960 w 408"/>
                <a:gd name="T13" fmla="*/ 3821628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8"/>
                <a:gd name="T22" fmla="*/ 0 h 102"/>
                <a:gd name="T23" fmla="*/ 408 w 408"/>
                <a:gd name="T24" fmla="*/ 102 h 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8" h="102">
                  <a:moveTo>
                    <a:pt x="0" y="99"/>
                  </a:moveTo>
                  <a:cubicBezTo>
                    <a:pt x="7" y="87"/>
                    <a:pt x="24" y="43"/>
                    <a:pt x="44" y="27"/>
                  </a:cubicBezTo>
                  <a:cubicBezTo>
                    <a:pt x="64" y="11"/>
                    <a:pt x="93" y="5"/>
                    <a:pt x="118" y="3"/>
                  </a:cubicBezTo>
                  <a:cubicBezTo>
                    <a:pt x="143" y="1"/>
                    <a:pt x="165" y="0"/>
                    <a:pt x="192" y="15"/>
                  </a:cubicBezTo>
                  <a:cubicBezTo>
                    <a:pt x="219" y="30"/>
                    <a:pt x="252" y="80"/>
                    <a:pt x="280" y="91"/>
                  </a:cubicBezTo>
                  <a:cubicBezTo>
                    <a:pt x="308" y="102"/>
                    <a:pt x="339" y="92"/>
                    <a:pt x="360" y="79"/>
                  </a:cubicBezTo>
                  <a:cubicBezTo>
                    <a:pt x="381" y="66"/>
                    <a:pt x="398" y="25"/>
                    <a:pt x="408" y="10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03" name="Freeform 2121"/>
            <p:cNvSpPr>
              <a:spLocks/>
            </p:cNvSpPr>
            <p:nvPr/>
          </p:nvSpPr>
          <p:spPr bwMode="auto">
            <a:xfrm rot="2233139">
              <a:off x="6684475" y="5416124"/>
              <a:ext cx="204008" cy="77891"/>
            </a:xfrm>
            <a:custGeom>
              <a:avLst/>
              <a:gdLst>
                <a:gd name="T0" fmla="*/ 0 w 400"/>
                <a:gd name="T1" fmla="*/ 37068698 h 126"/>
                <a:gd name="T2" fmla="*/ 12485800 w 400"/>
                <a:gd name="T3" fmla="*/ 9554011 h 126"/>
                <a:gd name="T4" fmla="*/ 34856302 w 400"/>
                <a:gd name="T5" fmla="*/ 0 h 126"/>
                <a:gd name="T6" fmla="*/ 53324631 w 400"/>
                <a:gd name="T7" fmla="*/ 8789320 h 126"/>
                <a:gd name="T8" fmla="*/ 73094036 w 400"/>
                <a:gd name="T9" fmla="*/ 42800495 h 126"/>
                <a:gd name="T10" fmla="*/ 94683686 w 400"/>
                <a:gd name="T11" fmla="*/ 40125610 h 126"/>
                <a:gd name="T12" fmla="*/ 104048160 w 400"/>
                <a:gd name="T13" fmla="*/ 14139691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0"/>
                <a:gd name="T22" fmla="*/ 0 h 126"/>
                <a:gd name="T23" fmla="*/ 400 w 400"/>
                <a:gd name="T24" fmla="*/ 126 h 1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0" h="126">
                  <a:moveTo>
                    <a:pt x="0" y="97"/>
                  </a:moveTo>
                  <a:cubicBezTo>
                    <a:pt x="8" y="85"/>
                    <a:pt x="26" y="41"/>
                    <a:pt x="48" y="25"/>
                  </a:cubicBezTo>
                  <a:cubicBezTo>
                    <a:pt x="70" y="9"/>
                    <a:pt x="108" y="0"/>
                    <a:pt x="134" y="0"/>
                  </a:cubicBezTo>
                  <a:cubicBezTo>
                    <a:pt x="160" y="0"/>
                    <a:pt x="181" y="4"/>
                    <a:pt x="205" y="23"/>
                  </a:cubicBezTo>
                  <a:cubicBezTo>
                    <a:pt x="230" y="42"/>
                    <a:pt x="255" y="98"/>
                    <a:pt x="281" y="112"/>
                  </a:cubicBezTo>
                  <a:cubicBezTo>
                    <a:pt x="307" y="126"/>
                    <a:pt x="344" y="117"/>
                    <a:pt x="364" y="105"/>
                  </a:cubicBezTo>
                  <a:cubicBezTo>
                    <a:pt x="384" y="93"/>
                    <a:pt x="393" y="51"/>
                    <a:pt x="400" y="37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04" name="Freeform 2122"/>
            <p:cNvSpPr>
              <a:spLocks/>
            </p:cNvSpPr>
            <p:nvPr/>
          </p:nvSpPr>
          <p:spPr bwMode="auto">
            <a:xfrm rot="2667354">
              <a:off x="6764750" y="5414994"/>
              <a:ext cx="204008" cy="77891"/>
            </a:xfrm>
            <a:custGeom>
              <a:avLst/>
              <a:gdLst>
                <a:gd name="T0" fmla="*/ 0 w 400"/>
                <a:gd name="T1" fmla="*/ 37068698 h 126"/>
                <a:gd name="T2" fmla="*/ 12485800 w 400"/>
                <a:gd name="T3" fmla="*/ 9554011 h 126"/>
                <a:gd name="T4" fmla="*/ 34856302 w 400"/>
                <a:gd name="T5" fmla="*/ 0 h 126"/>
                <a:gd name="T6" fmla="*/ 53324631 w 400"/>
                <a:gd name="T7" fmla="*/ 8789320 h 126"/>
                <a:gd name="T8" fmla="*/ 73094036 w 400"/>
                <a:gd name="T9" fmla="*/ 42800495 h 126"/>
                <a:gd name="T10" fmla="*/ 94683686 w 400"/>
                <a:gd name="T11" fmla="*/ 40125610 h 126"/>
                <a:gd name="T12" fmla="*/ 104048160 w 400"/>
                <a:gd name="T13" fmla="*/ 14139691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0"/>
                <a:gd name="T22" fmla="*/ 0 h 126"/>
                <a:gd name="T23" fmla="*/ 400 w 400"/>
                <a:gd name="T24" fmla="*/ 126 h 1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0" h="126">
                  <a:moveTo>
                    <a:pt x="0" y="97"/>
                  </a:moveTo>
                  <a:cubicBezTo>
                    <a:pt x="8" y="85"/>
                    <a:pt x="26" y="41"/>
                    <a:pt x="48" y="25"/>
                  </a:cubicBezTo>
                  <a:cubicBezTo>
                    <a:pt x="70" y="9"/>
                    <a:pt x="108" y="0"/>
                    <a:pt x="134" y="0"/>
                  </a:cubicBezTo>
                  <a:cubicBezTo>
                    <a:pt x="160" y="0"/>
                    <a:pt x="181" y="4"/>
                    <a:pt x="205" y="23"/>
                  </a:cubicBezTo>
                  <a:cubicBezTo>
                    <a:pt x="230" y="42"/>
                    <a:pt x="255" y="98"/>
                    <a:pt x="281" y="112"/>
                  </a:cubicBezTo>
                  <a:cubicBezTo>
                    <a:pt x="307" y="126"/>
                    <a:pt x="344" y="117"/>
                    <a:pt x="364" y="105"/>
                  </a:cubicBezTo>
                  <a:cubicBezTo>
                    <a:pt x="384" y="93"/>
                    <a:pt x="393" y="51"/>
                    <a:pt x="400" y="37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05" name="Freeform 2124"/>
            <p:cNvSpPr>
              <a:spLocks/>
            </p:cNvSpPr>
            <p:nvPr/>
          </p:nvSpPr>
          <p:spPr bwMode="auto">
            <a:xfrm rot="3226440">
              <a:off x="6818929" y="5450428"/>
              <a:ext cx="239763" cy="54606"/>
            </a:xfrm>
            <a:custGeom>
              <a:avLst/>
              <a:gdLst>
                <a:gd name="T0" fmla="*/ 0 w 408"/>
                <a:gd name="T1" fmla="*/ 28373706 h 102"/>
                <a:gd name="T2" fmla="*/ 15194980 w 408"/>
                <a:gd name="T3" fmla="*/ 7738527 h 102"/>
                <a:gd name="T4" fmla="*/ 40749726 w 408"/>
                <a:gd name="T5" fmla="*/ 859777 h 102"/>
                <a:gd name="T6" fmla="*/ 66305046 w 408"/>
                <a:gd name="T7" fmla="*/ 4298884 h 102"/>
                <a:gd name="T8" fmla="*/ 96694428 w 408"/>
                <a:gd name="T9" fmla="*/ 26080790 h 102"/>
                <a:gd name="T10" fmla="*/ 124321816 w 408"/>
                <a:gd name="T11" fmla="*/ 22641684 h 102"/>
                <a:gd name="T12" fmla="*/ 140897779 w 408"/>
                <a:gd name="T13" fmla="*/ 2866280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8"/>
                <a:gd name="T22" fmla="*/ 0 h 102"/>
                <a:gd name="T23" fmla="*/ 408 w 408"/>
                <a:gd name="T24" fmla="*/ 102 h 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8" h="102">
                  <a:moveTo>
                    <a:pt x="0" y="99"/>
                  </a:moveTo>
                  <a:cubicBezTo>
                    <a:pt x="7" y="87"/>
                    <a:pt x="24" y="43"/>
                    <a:pt x="44" y="27"/>
                  </a:cubicBezTo>
                  <a:cubicBezTo>
                    <a:pt x="64" y="11"/>
                    <a:pt x="93" y="5"/>
                    <a:pt x="118" y="3"/>
                  </a:cubicBezTo>
                  <a:cubicBezTo>
                    <a:pt x="143" y="1"/>
                    <a:pt x="165" y="0"/>
                    <a:pt x="192" y="15"/>
                  </a:cubicBezTo>
                  <a:cubicBezTo>
                    <a:pt x="219" y="30"/>
                    <a:pt x="252" y="80"/>
                    <a:pt x="280" y="91"/>
                  </a:cubicBezTo>
                  <a:cubicBezTo>
                    <a:pt x="308" y="102"/>
                    <a:pt x="339" y="92"/>
                    <a:pt x="360" y="79"/>
                  </a:cubicBezTo>
                  <a:cubicBezTo>
                    <a:pt x="381" y="66"/>
                    <a:pt x="398" y="25"/>
                    <a:pt x="408" y="10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06" name="Freeform 2125"/>
            <p:cNvSpPr>
              <a:spLocks/>
            </p:cNvSpPr>
            <p:nvPr/>
          </p:nvSpPr>
          <p:spPr bwMode="auto">
            <a:xfrm rot="3226440">
              <a:off x="6905990" y="5478105"/>
              <a:ext cx="235062" cy="67455"/>
            </a:xfrm>
            <a:custGeom>
              <a:avLst/>
              <a:gdLst>
                <a:gd name="T0" fmla="*/ 0 w 400"/>
                <a:gd name="T1" fmla="*/ 27801098 h 126"/>
                <a:gd name="T2" fmla="*/ 16575984 w 400"/>
                <a:gd name="T3" fmla="*/ 7165220 h 126"/>
                <a:gd name="T4" fmla="*/ 46275485 w 400"/>
                <a:gd name="T5" fmla="*/ 0 h 126"/>
                <a:gd name="T6" fmla="*/ 70794207 w 400"/>
                <a:gd name="T7" fmla="*/ 6591853 h 126"/>
                <a:gd name="T8" fmla="*/ 97040065 w 400"/>
                <a:gd name="T9" fmla="*/ 32100015 h 126"/>
                <a:gd name="T10" fmla="*/ 125702929 w 400"/>
                <a:gd name="T11" fmla="*/ 30094032 h 126"/>
                <a:gd name="T12" fmla="*/ 138135354 w 400"/>
                <a:gd name="T13" fmla="*/ 10604356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0"/>
                <a:gd name="T22" fmla="*/ 0 h 126"/>
                <a:gd name="T23" fmla="*/ 400 w 400"/>
                <a:gd name="T24" fmla="*/ 126 h 1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0" h="126">
                  <a:moveTo>
                    <a:pt x="0" y="97"/>
                  </a:moveTo>
                  <a:cubicBezTo>
                    <a:pt x="8" y="85"/>
                    <a:pt x="26" y="41"/>
                    <a:pt x="48" y="25"/>
                  </a:cubicBezTo>
                  <a:cubicBezTo>
                    <a:pt x="70" y="9"/>
                    <a:pt x="108" y="0"/>
                    <a:pt x="134" y="0"/>
                  </a:cubicBezTo>
                  <a:cubicBezTo>
                    <a:pt x="160" y="0"/>
                    <a:pt x="181" y="4"/>
                    <a:pt x="205" y="23"/>
                  </a:cubicBezTo>
                  <a:cubicBezTo>
                    <a:pt x="230" y="42"/>
                    <a:pt x="255" y="98"/>
                    <a:pt x="281" y="112"/>
                  </a:cubicBezTo>
                  <a:cubicBezTo>
                    <a:pt x="307" y="126"/>
                    <a:pt x="344" y="117"/>
                    <a:pt x="364" y="105"/>
                  </a:cubicBezTo>
                  <a:cubicBezTo>
                    <a:pt x="384" y="93"/>
                    <a:pt x="393" y="51"/>
                    <a:pt x="400" y="37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07" name="Freeform 2199"/>
            <p:cNvSpPr>
              <a:spLocks/>
            </p:cNvSpPr>
            <p:nvPr/>
          </p:nvSpPr>
          <p:spPr bwMode="auto">
            <a:xfrm rot="-9275821">
              <a:off x="6799489" y="6116501"/>
              <a:ext cx="164689" cy="26388"/>
            </a:xfrm>
            <a:custGeom>
              <a:avLst/>
              <a:gdLst>
                <a:gd name="T0" fmla="*/ 0 w 408"/>
                <a:gd name="T1" fmla="*/ 6625975 h 102"/>
                <a:gd name="T2" fmla="*/ 7169220 w 408"/>
                <a:gd name="T3" fmla="*/ 1807061 h 102"/>
                <a:gd name="T4" fmla="*/ 19226230 w 408"/>
                <a:gd name="T5" fmla="*/ 200756 h 102"/>
                <a:gd name="T6" fmla="*/ 31283244 w 408"/>
                <a:gd name="T7" fmla="*/ 1004037 h 102"/>
                <a:gd name="T8" fmla="*/ 45621274 w 408"/>
                <a:gd name="T9" fmla="*/ 6090454 h 102"/>
                <a:gd name="T10" fmla="*/ 58655933 w 408"/>
                <a:gd name="T11" fmla="*/ 5287431 h 102"/>
                <a:gd name="T12" fmla="*/ 66476639 w 408"/>
                <a:gd name="T13" fmla="*/ 669272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8"/>
                <a:gd name="T22" fmla="*/ 0 h 102"/>
                <a:gd name="T23" fmla="*/ 408 w 408"/>
                <a:gd name="T24" fmla="*/ 102 h 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8" h="102">
                  <a:moveTo>
                    <a:pt x="0" y="99"/>
                  </a:moveTo>
                  <a:cubicBezTo>
                    <a:pt x="7" y="87"/>
                    <a:pt x="24" y="43"/>
                    <a:pt x="44" y="27"/>
                  </a:cubicBezTo>
                  <a:cubicBezTo>
                    <a:pt x="64" y="11"/>
                    <a:pt x="93" y="5"/>
                    <a:pt x="118" y="3"/>
                  </a:cubicBezTo>
                  <a:cubicBezTo>
                    <a:pt x="143" y="1"/>
                    <a:pt x="165" y="0"/>
                    <a:pt x="192" y="15"/>
                  </a:cubicBezTo>
                  <a:cubicBezTo>
                    <a:pt x="219" y="30"/>
                    <a:pt x="252" y="80"/>
                    <a:pt x="280" y="91"/>
                  </a:cubicBezTo>
                  <a:cubicBezTo>
                    <a:pt x="308" y="102"/>
                    <a:pt x="339" y="92"/>
                    <a:pt x="360" y="79"/>
                  </a:cubicBezTo>
                  <a:cubicBezTo>
                    <a:pt x="381" y="66"/>
                    <a:pt x="398" y="25"/>
                    <a:pt x="408" y="10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08" name="Freeform 2104" descr="Папирус"/>
            <p:cNvSpPr>
              <a:spLocks/>
            </p:cNvSpPr>
            <p:nvPr/>
          </p:nvSpPr>
          <p:spPr bwMode="auto">
            <a:xfrm>
              <a:off x="5945976" y="5820054"/>
              <a:ext cx="1548833" cy="275880"/>
            </a:xfrm>
            <a:custGeom>
              <a:avLst/>
              <a:gdLst>
                <a:gd name="T0" fmla="*/ 7223029 w 2232"/>
                <a:gd name="T1" fmla="*/ 79174001 h 463"/>
                <a:gd name="T2" fmla="*/ 207538067 w 2232"/>
                <a:gd name="T3" fmla="*/ 150182396 h 463"/>
                <a:gd name="T4" fmla="*/ 492602408 w 2232"/>
                <a:gd name="T5" fmla="*/ 158703131 h 463"/>
                <a:gd name="T6" fmla="*/ 812336531 w 2232"/>
                <a:gd name="T7" fmla="*/ 153022827 h 463"/>
                <a:gd name="T8" fmla="*/ 1066582353 w 2232"/>
                <a:gd name="T9" fmla="*/ 90535726 h 463"/>
                <a:gd name="T10" fmla="*/ 862414749 w 2232"/>
                <a:gd name="T11" fmla="*/ 13846436 h 463"/>
                <a:gd name="T12" fmla="*/ 534976711 w 2232"/>
                <a:gd name="T13" fmla="*/ 8166167 h 463"/>
                <a:gd name="T14" fmla="*/ 165163720 w 2232"/>
                <a:gd name="T15" fmla="*/ 19527303 h 463"/>
                <a:gd name="T16" fmla="*/ 7223029 w 2232"/>
                <a:gd name="T17" fmla="*/ 79174001 h 4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32"/>
                <a:gd name="T28" fmla="*/ 0 h 463"/>
                <a:gd name="T29" fmla="*/ 2232 w 2232"/>
                <a:gd name="T30" fmla="*/ 463 h 4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32" h="463">
                  <a:moveTo>
                    <a:pt x="15" y="223"/>
                  </a:moveTo>
                  <a:cubicBezTo>
                    <a:pt x="30" y="284"/>
                    <a:pt x="263" y="386"/>
                    <a:pt x="431" y="423"/>
                  </a:cubicBezTo>
                  <a:cubicBezTo>
                    <a:pt x="599" y="460"/>
                    <a:pt x="814" y="446"/>
                    <a:pt x="1023" y="447"/>
                  </a:cubicBezTo>
                  <a:cubicBezTo>
                    <a:pt x="1232" y="448"/>
                    <a:pt x="1488" y="463"/>
                    <a:pt x="1687" y="431"/>
                  </a:cubicBezTo>
                  <a:cubicBezTo>
                    <a:pt x="1886" y="399"/>
                    <a:pt x="2198" y="320"/>
                    <a:pt x="2215" y="255"/>
                  </a:cubicBezTo>
                  <a:cubicBezTo>
                    <a:pt x="2232" y="190"/>
                    <a:pt x="1975" y="78"/>
                    <a:pt x="1791" y="39"/>
                  </a:cubicBezTo>
                  <a:cubicBezTo>
                    <a:pt x="1607" y="0"/>
                    <a:pt x="1352" y="20"/>
                    <a:pt x="1111" y="23"/>
                  </a:cubicBezTo>
                  <a:cubicBezTo>
                    <a:pt x="870" y="26"/>
                    <a:pt x="528" y="23"/>
                    <a:pt x="343" y="55"/>
                  </a:cubicBezTo>
                  <a:cubicBezTo>
                    <a:pt x="158" y="87"/>
                    <a:pt x="0" y="162"/>
                    <a:pt x="15" y="223"/>
                  </a:cubicBezTo>
                  <a:close/>
                </a:path>
              </a:pathLst>
            </a:custGeom>
            <a:blipFill dpi="0" rotWithShape="1">
              <a:blip r:embed="rId7"/>
              <a:srcRect/>
              <a:tile tx="0" ty="0" sx="100000" sy="100000" flip="none" algn="tl"/>
            </a:blip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09" name="Freeform 2106"/>
            <p:cNvSpPr>
              <a:spLocks/>
            </p:cNvSpPr>
            <p:nvPr/>
          </p:nvSpPr>
          <p:spPr bwMode="auto">
            <a:xfrm rot="5135648">
              <a:off x="7265153" y="5729295"/>
              <a:ext cx="239693" cy="57531"/>
            </a:xfrm>
            <a:custGeom>
              <a:avLst/>
              <a:gdLst>
                <a:gd name="T0" fmla="*/ 0 w 408"/>
                <a:gd name="T1" fmla="*/ 31494838 h 102"/>
                <a:gd name="T2" fmla="*/ 15185844 w 408"/>
                <a:gd name="T3" fmla="*/ 8589604 h 102"/>
                <a:gd name="T4" fmla="*/ 40726079 w 408"/>
                <a:gd name="T5" fmla="*/ 954338 h 102"/>
                <a:gd name="T6" fmla="*/ 66266301 w 408"/>
                <a:gd name="T7" fmla="*/ 4771690 h 102"/>
                <a:gd name="T8" fmla="*/ 96637998 w 408"/>
                <a:gd name="T9" fmla="*/ 28949938 h 102"/>
                <a:gd name="T10" fmla="*/ 124249096 w 408"/>
                <a:gd name="T11" fmla="*/ 25132024 h 102"/>
                <a:gd name="T12" fmla="*/ 140815520 w 408"/>
                <a:gd name="T13" fmla="*/ 3181126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8"/>
                <a:gd name="T22" fmla="*/ 0 h 102"/>
                <a:gd name="T23" fmla="*/ 408 w 408"/>
                <a:gd name="T24" fmla="*/ 102 h 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8" h="102">
                  <a:moveTo>
                    <a:pt x="0" y="99"/>
                  </a:moveTo>
                  <a:cubicBezTo>
                    <a:pt x="7" y="87"/>
                    <a:pt x="24" y="43"/>
                    <a:pt x="44" y="27"/>
                  </a:cubicBezTo>
                  <a:cubicBezTo>
                    <a:pt x="64" y="11"/>
                    <a:pt x="93" y="5"/>
                    <a:pt x="118" y="3"/>
                  </a:cubicBezTo>
                  <a:cubicBezTo>
                    <a:pt x="143" y="1"/>
                    <a:pt x="165" y="0"/>
                    <a:pt x="192" y="15"/>
                  </a:cubicBezTo>
                  <a:cubicBezTo>
                    <a:pt x="219" y="30"/>
                    <a:pt x="252" y="80"/>
                    <a:pt x="280" y="91"/>
                  </a:cubicBezTo>
                  <a:cubicBezTo>
                    <a:pt x="308" y="102"/>
                    <a:pt x="339" y="92"/>
                    <a:pt x="360" y="79"/>
                  </a:cubicBezTo>
                  <a:cubicBezTo>
                    <a:pt x="381" y="66"/>
                    <a:pt x="398" y="25"/>
                    <a:pt x="408" y="10"/>
                  </a:cubicBezTo>
                </a:path>
              </a:pathLst>
            </a:custGeom>
            <a:solidFill>
              <a:srgbClr val="CC99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10" name="Freeform 2108"/>
            <p:cNvSpPr>
              <a:spLocks/>
            </p:cNvSpPr>
            <p:nvPr/>
          </p:nvSpPr>
          <p:spPr bwMode="auto">
            <a:xfrm rot="-1024559">
              <a:off x="5936050" y="5787149"/>
              <a:ext cx="217298" cy="59729"/>
            </a:xfrm>
            <a:custGeom>
              <a:avLst/>
              <a:gdLst>
                <a:gd name="T0" fmla="*/ 0 w 408"/>
                <a:gd name="T1" fmla="*/ 33947152 h 102"/>
                <a:gd name="T2" fmla="*/ 12480788 w 408"/>
                <a:gd name="T3" fmla="*/ 9258580 h 102"/>
                <a:gd name="T4" fmla="*/ 33471347 w 408"/>
                <a:gd name="T5" fmla="*/ 1028861 h 102"/>
                <a:gd name="T6" fmla="*/ 54461909 w 408"/>
                <a:gd name="T7" fmla="*/ 5143722 h 102"/>
                <a:gd name="T8" fmla="*/ 79423494 w 408"/>
                <a:gd name="T9" fmla="*/ 31204303 h 102"/>
                <a:gd name="T10" fmla="*/ 102116215 w 408"/>
                <a:gd name="T11" fmla="*/ 27089445 h 102"/>
                <a:gd name="T12" fmla="*/ 115731422 w 408"/>
                <a:gd name="T13" fmla="*/ 3429147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8"/>
                <a:gd name="T22" fmla="*/ 0 h 102"/>
                <a:gd name="T23" fmla="*/ 408 w 408"/>
                <a:gd name="T24" fmla="*/ 102 h 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8" h="102">
                  <a:moveTo>
                    <a:pt x="0" y="99"/>
                  </a:moveTo>
                  <a:cubicBezTo>
                    <a:pt x="7" y="87"/>
                    <a:pt x="24" y="43"/>
                    <a:pt x="44" y="27"/>
                  </a:cubicBezTo>
                  <a:cubicBezTo>
                    <a:pt x="64" y="11"/>
                    <a:pt x="93" y="5"/>
                    <a:pt x="118" y="3"/>
                  </a:cubicBezTo>
                  <a:cubicBezTo>
                    <a:pt x="143" y="1"/>
                    <a:pt x="165" y="0"/>
                    <a:pt x="192" y="15"/>
                  </a:cubicBezTo>
                  <a:cubicBezTo>
                    <a:pt x="219" y="30"/>
                    <a:pt x="252" y="80"/>
                    <a:pt x="280" y="91"/>
                  </a:cubicBezTo>
                  <a:cubicBezTo>
                    <a:pt x="308" y="102"/>
                    <a:pt x="339" y="92"/>
                    <a:pt x="360" y="79"/>
                  </a:cubicBezTo>
                  <a:cubicBezTo>
                    <a:pt x="381" y="66"/>
                    <a:pt x="398" y="25"/>
                    <a:pt x="408" y="10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11" name="Freeform 2109"/>
            <p:cNvSpPr>
              <a:spLocks/>
            </p:cNvSpPr>
            <p:nvPr/>
          </p:nvSpPr>
          <p:spPr bwMode="auto">
            <a:xfrm rot="-1024559">
              <a:off x="5992560" y="5705700"/>
              <a:ext cx="213262" cy="73692"/>
            </a:xfrm>
            <a:custGeom>
              <a:avLst/>
              <a:gdLst>
                <a:gd name="T0" fmla="*/ 0 w 400"/>
                <a:gd name="T1" fmla="*/ 33179532 h 126"/>
                <a:gd name="T2" fmla="*/ 13643970 w 400"/>
                <a:gd name="T3" fmla="*/ 8551196 h 126"/>
                <a:gd name="T4" fmla="*/ 38090198 w 400"/>
                <a:gd name="T5" fmla="*/ 0 h 126"/>
                <a:gd name="T6" fmla="*/ 58272241 w 400"/>
                <a:gd name="T7" fmla="*/ 7867499 h 126"/>
                <a:gd name="T8" fmla="*/ 79875692 w 400"/>
                <a:gd name="T9" fmla="*/ 38310482 h 126"/>
                <a:gd name="T10" fmla="*/ 103468326 w 400"/>
                <a:gd name="T11" fmla="*/ 35916078 h 126"/>
                <a:gd name="T12" fmla="*/ 113701700 w 400"/>
                <a:gd name="T13" fmla="*/ 12656310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0"/>
                <a:gd name="T22" fmla="*/ 0 h 126"/>
                <a:gd name="T23" fmla="*/ 400 w 400"/>
                <a:gd name="T24" fmla="*/ 126 h 1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0" h="126">
                  <a:moveTo>
                    <a:pt x="0" y="97"/>
                  </a:moveTo>
                  <a:cubicBezTo>
                    <a:pt x="8" y="85"/>
                    <a:pt x="26" y="41"/>
                    <a:pt x="48" y="25"/>
                  </a:cubicBezTo>
                  <a:cubicBezTo>
                    <a:pt x="70" y="9"/>
                    <a:pt x="108" y="0"/>
                    <a:pt x="134" y="0"/>
                  </a:cubicBezTo>
                  <a:cubicBezTo>
                    <a:pt x="160" y="0"/>
                    <a:pt x="181" y="4"/>
                    <a:pt x="205" y="23"/>
                  </a:cubicBezTo>
                  <a:cubicBezTo>
                    <a:pt x="230" y="42"/>
                    <a:pt x="255" y="98"/>
                    <a:pt x="281" y="112"/>
                  </a:cubicBezTo>
                  <a:cubicBezTo>
                    <a:pt x="307" y="126"/>
                    <a:pt x="344" y="117"/>
                    <a:pt x="364" y="105"/>
                  </a:cubicBezTo>
                  <a:cubicBezTo>
                    <a:pt x="384" y="93"/>
                    <a:pt x="393" y="51"/>
                    <a:pt x="400" y="37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12" name="Freeform 2110"/>
            <p:cNvSpPr>
              <a:spLocks/>
            </p:cNvSpPr>
            <p:nvPr/>
          </p:nvSpPr>
          <p:spPr bwMode="auto">
            <a:xfrm rot="-590344">
              <a:off x="6043017" y="5638214"/>
              <a:ext cx="213262" cy="73692"/>
            </a:xfrm>
            <a:custGeom>
              <a:avLst/>
              <a:gdLst>
                <a:gd name="T0" fmla="*/ 0 w 400"/>
                <a:gd name="T1" fmla="*/ 33179532 h 126"/>
                <a:gd name="T2" fmla="*/ 13643970 w 400"/>
                <a:gd name="T3" fmla="*/ 8551196 h 126"/>
                <a:gd name="T4" fmla="*/ 38090198 w 400"/>
                <a:gd name="T5" fmla="*/ 0 h 126"/>
                <a:gd name="T6" fmla="*/ 58272241 w 400"/>
                <a:gd name="T7" fmla="*/ 7867499 h 126"/>
                <a:gd name="T8" fmla="*/ 79875692 w 400"/>
                <a:gd name="T9" fmla="*/ 38310482 h 126"/>
                <a:gd name="T10" fmla="*/ 103468326 w 400"/>
                <a:gd name="T11" fmla="*/ 35916078 h 126"/>
                <a:gd name="T12" fmla="*/ 113701700 w 400"/>
                <a:gd name="T13" fmla="*/ 12656310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0"/>
                <a:gd name="T22" fmla="*/ 0 h 126"/>
                <a:gd name="T23" fmla="*/ 400 w 400"/>
                <a:gd name="T24" fmla="*/ 126 h 1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0" h="126">
                  <a:moveTo>
                    <a:pt x="0" y="97"/>
                  </a:moveTo>
                  <a:cubicBezTo>
                    <a:pt x="8" y="85"/>
                    <a:pt x="26" y="41"/>
                    <a:pt x="48" y="25"/>
                  </a:cubicBezTo>
                  <a:cubicBezTo>
                    <a:pt x="70" y="9"/>
                    <a:pt x="108" y="0"/>
                    <a:pt x="134" y="0"/>
                  </a:cubicBezTo>
                  <a:cubicBezTo>
                    <a:pt x="160" y="0"/>
                    <a:pt x="181" y="4"/>
                    <a:pt x="205" y="23"/>
                  </a:cubicBezTo>
                  <a:cubicBezTo>
                    <a:pt x="230" y="42"/>
                    <a:pt x="255" y="98"/>
                    <a:pt x="281" y="112"/>
                  </a:cubicBezTo>
                  <a:cubicBezTo>
                    <a:pt x="307" y="126"/>
                    <a:pt x="344" y="117"/>
                    <a:pt x="364" y="105"/>
                  </a:cubicBezTo>
                  <a:cubicBezTo>
                    <a:pt x="384" y="93"/>
                    <a:pt x="393" y="51"/>
                    <a:pt x="400" y="37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13" name="Freeform 2112"/>
            <p:cNvSpPr>
              <a:spLocks/>
            </p:cNvSpPr>
            <p:nvPr/>
          </p:nvSpPr>
          <p:spPr bwMode="auto">
            <a:xfrm rot="319568">
              <a:off x="6115735" y="5578347"/>
              <a:ext cx="217091" cy="59620"/>
            </a:xfrm>
            <a:custGeom>
              <a:avLst/>
              <a:gdLst>
                <a:gd name="T0" fmla="*/ 0 w 408"/>
                <a:gd name="T1" fmla="*/ 33823243 h 102"/>
                <a:gd name="T2" fmla="*/ 12457193 w 408"/>
                <a:gd name="T3" fmla="*/ 9224733 h 102"/>
                <a:gd name="T4" fmla="*/ 33407536 w 408"/>
                <a:gd name="T5" fmla="*/ 1025230 h 102"/>
                <a:gd name="T6" fmla="*/ 54357884 w 408"/>
                <a:gd name="T7" fmla="*/ 5124983 h 102"/>
                <a:gd name="T8" fmla="*/ 79272278 w 408"/>
                <a:gd name="T9" fmla="*/ 31090076 h 102"/>
                <a:gd name="T10" fmla="*/ 101921567 w 408"/>
                <a:gd name="T11" fmla="*/ 26990326 h 102"/>
                <a:gd name="T12" fmla="*/ 115511034 w 408"/>
                <a:gd name="T13" fmla="*/ 3416460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8"/>
                <a:gd name="T22" fmla="*/ 0 h 102"/>
                <a:gd name="T23" fmla="*/ 408 w 408"/>
                <a:gd name="T24" fmla="*/ 102 h 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8" h="102">
                  <a:moveTo>
                    <a:pt x="0" y="99"/>
                  </a:moveTo>
                  <a:cubicBezTo>
                    <a:pt x="7" y="87"/>
                    <a:pt x="24" y="43"/>
                    <a:pt x="44" y="27"/>
                  </a:cubicBezTo>
                  <a:cubicBezTo>
                    <a:pt x="64" y="11"/>
                    <a:pt x="93" y="5"/>
                    <a:pt x="118" y="3"/>
                  </a:cubicBezTo>
                  <a:cubicBezTo>
                    <a:pt x="143" y="1"/>
                    <a:pt x="165" y="0"/>
                    <a:pt x="192" y="15"/>
                  </a:cubicBezTo>
                  <a:cubicBezTo>
                    <a:pt x="219" y="30"/>
                    <a:pt x="252" y="80"/>
                    <a:pt x="280" y="91"/>
                  </a:cubicBezTo>
                  <a:cubicBezTo>
                    <a:pt x="308" y="102"/>
                    <a:pt x="339" y="92"/>
                    <a:pt x="360" y="79"/>
                  </a:cubicBezTo>
                  <a:cubicBezTo>
                    <a:pt x="381" y="66"/>
                    <a:pt x="398" y="25"/>
                    <a:pt x="408" y="10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14" name="Freeform 2113"/>
            <p:cNvSpPr>
              <a:spLocks/>
            </p:cNvSpPr>
            <p:nvPr/>
          </p:nvSpPr>
          <p:spPr bwMode="auto">
            <a:xfrm rot="319568">
              <a:off x="6192679" y="5525473"/>
              <a:ext cx="212834" cy="73648"/>
            </a:xfrm>
            <a:custGeom>
              <a:avLst/>
              <a:gdLst>
                <a:gd name="T0" fmla="*/ 0 w 400"/>
                <a:gd name="T1" fmla="*/ 33139848 h 126"/>
                <a:gd name="T2" fmla="*/ 13589451 w 400"/>
                <a:gd name="T3" fmla="*/ 8541415 h 126"/>
                <a:gd name="T4" fmla="*/ 37937133 w 400"/>
                <a:gd name="T5" fmla="*/ 0 h 126"/>
                <a:gd name="T6" fmla="*/ 58038234 w 400"/>
                <a:gd name="T7" fmla="*/ 7858125 h 126"/>
                <a:gd name="T8" fmla="*/ 79555230 w 400"/>
                <a:gd name="T9" fmla="*/ 38264812 h 126"/>
                <a:gd name="T10" fmla="*/ 103053693 w 400"/>
                <a:gd name="T11" fmla="*/ 35873006 h 126"/>
                <a:gd name="T12" fmla="*/ 113245778 w 400"/>
                <a:gd name="T13" fmla="*/ 12641155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0"/>
                <a:gd name="T22" fmla="*/ 0 h 126"/>
                <a:gd name="T23" fmla="*/ 400 w 400"/>
                <a:gd name="T24" fmla="*/ 126 h 1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0" h="126">
                  <a:moveTo>
                    <a:pt x="0" y="97"/>
                  </a:moveTo>
                  <a:cubicBezTo>
                    <a:pt x="8" y="85"/>
                    <a:pt x="26" y="41"/>
                    <a:pt x="48" y="25"/>
                  </a:cubicBezTo>
                  <a:cubicBezTo>
                    <a:pt x="70" y="9"/>
                    <a:pt x="108" y="0"/>
                    <a:pt x="134" y="0"/>
                  </a:cubicBezTo>
                  <a:cubicBezTo>
                    <a:pt x="160" y="0"/>
                    <a:pt x="181" y="4"/>
                    <a:pt x="205" y="23"/>
                  </a:cubicBezTo>
                  <a:cubicBezTo>
                    <a:pt x="230" y="42"/>
                    <a:pt x="255" y="98"/>
                    <a:pt x="281" y="112"/>
                  </a:cubicBezTo>
                  <a:cubicBezTo>
                    <a:pt x="307" y="126"/>
                    <a:pt x="344" y="117"/>
                    <a:pt x="364" y="105"/>
                  </a:cubicBezTo>
                  <a:cubicBezTo>
                    <a:pt x="384" y="93"/>
                    <a:pt x="393" y="51"/>
                    <a:pt x="400" y="37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15" name="Freeform 2114"/>
            <p:cNvSpPr>
              <a:spLocks/>
            </p:cNvSpPr>
            <p:nvPr/>
          </p:nvSpPr>
          <p:spPr bwMode="auto">
            <a:xfrm rot="753783">
              <a:off x="6262713" y="5485039"/>
              <a:ext cx="212834" cy="73648"/>
            </a:xfrm>
            <a:custGeom>
              <a:avLst/>
              <a:gdLst>
                <a:gd name="T0" fmla="*/ 0 w 400"/>
                <a:gd name="T1" fmla="*/ 33139848 h 126"/>
                <a:gd name="T2" fmla="*/ 13589451 w 400"/>
                <a:gd name="T3" fmla="*/ 8541415 h 126"/>
                <a:gd name="T4" fmla="*/ 37937133 w 400"/>
                <a:gd name="T5" fmla="*/ 0 h 126"/>
                <a:gd name="T6" fmla="*/ 58038234 w 400"/>
                <a:gd name="T7" fmla="*/ 7858125 h 126"/>
                <a:gd name="T8" fmla="*/ 79555230 w 400"/>
                <a:gd name="T9" fmla="*/ 38264812 h 126"/>
                <a:gd name="T10" fmla="*/ 103053693 w 400"/>
                <a:gd name="T11" fmla="*/ 35873006 h 126"/>
                <a:gd name="T12" fmla="*/ 113245778 w 400"/>
                <a:gd name="T13" fmla="*/ 12641155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0"/>
                <a:gd name="T22" fmla="*/ 0 h 126"/>
                <a:gd name="T23" fmla="*/ 400 w 400"/>
                <a:gd name="T24" fmla="*/ 126 h 1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0" h="126">
                  <a:moveTo>
                    <a:pt x="0" y="97"/>
                  </a:moveTo>
                  <a:cubicBezTo>
                    <a:pt x="8" y="85"/>
                    <a:pt x="26" y="41"/>
                    <a:pt x="48" y="25"/>
                  </a:cubicBezTo>
                  <a:cubicBezTo>
                    <a:pt x="70" y="9"/>
                    <a:pt x="108" y="0"/>
                    <a:pt x="134" y="0"/>
                  </a:cubicBezTo>
                  <a:cubicBezTo>
                    <a:pt x="160" y="0"/>
                    <a:pt x="181" y="4"/>
                    <a:pt x="205" y="23"/>
                  </a:cubicBezTo>
                  <a:cubicBezTo>
                    <a:pt x="230" y="42"/>
                    <a:pt x="255" y="98"/>
                    <a:pt x="281" y="112"/>
                  </a:cubicBezTo>
                  <a:cubicBezTo>
                    <a:pt x="307" y="126"/>
                    <a:pt x="344" y="117"/>
                    <a:pt x="364" y="105"/>
                  </a:cubicBezTo>
                  <a:cubicBezTo>
                    <a:pt x="384" y="93"/>
                    <a:pt x="393" y="51"/>
                    <a:pt x="400" y="37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16" name="Freeform 2116"/>
            <p:cNvSpPr>
              <a:spLocks/>
            </p:cNvSpPr>
            <p:nvPr/>
          </p:nvSpPr>
          <p:spPr bwMode="auto">
            <a:xfrm rot="1402697">
              <a:off x="6346195" y="5459218"/>
              <a:ext cx="217083" cy="59612"/>
            </a:xfrm>
            <a:custGeom>
              <a:avLst/>
              <a:gdLst>
                <a:gd name="T0" fmla="*/ 0 w 408"/>
                <a:gd name="T1" fmla="*/ 33814614 h 102"/>
                <a:gd name="T2" fmla="*/ 12456202 w 408"/>
                <a:gd name="T3" fmla="*/ 9222327 h 102"/>
                <a:gd name="T4" fmla="*/ 33405241 w 408"/>
                <a:gd name="T5" fmla="*/ 1024508 h 102"/>
                <a:gd name="T6" fmla="*/ 54354285 w 408"/>
                <a:gd name="T7" fmla="*/ 5123126 h 102"/>
                <a:gd name="T8" fmla="*/ 79266696 w 408"/>
                <a:gd name="T9" fmla="*/ 31081814 h 102"/>
                <a:gd name="T10" fmla="*/ 101914086 w 408"/>
                <a:gd name="T11" fmla="*/ 26983198 h 102"/>
                <a:gd name="T12" fmla="*/ 115502520 w 408"/>
                <a:gd name="T13" fmla="*/ 3415417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8"/>
                <a:gd name="T22" fmla="*/ 0 h 102"/>
                <a:gd name="T23" fmla="*/ 408 w 408"/>
                <a:gd name="T24" fmla="*/ 102 h 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8" h="102">
                  <a:moveTo>
                    <a:pt x="0" y="99"/>
                  </a:moveTo>
                  <a:cubicBezTo>
                    <a:pt x="7" y="87"/>
                    <a:pt x="24" y="43"/>
                    <a:pt x="44" y="27"/>
                  </a:cubicBezTo>
                  <a:cubicBezTo>
                    <a:pt x="64" y="11"/>
                    <a:pt x="93" y="5"/>
                    <a:pt x="118" y="3"/>
                  </a:cubicBezTo>
                  <a:cubicBezTo>
                    <a:pt x="143" y="1"/>
                    <a:pt x="165" y="0"/>
                    <a:pt x="192" y="15"/>
                  </a:cubicBezTo>
                  <a:cubicBezTo>
                    <a:pt x="219" y="30"/>
                    <a:pt x="252" y="80"/>
                    <a:pt x="280" y="91"/>
                  </a:cubicBezTo>
                  <a:cubicBezTo>
                    <a:pt x="308" y="102"/>
                    <a:pt x="339" y="92"/>
                    <a:pt x="360" y="79"/>
                  </a:cubicBezTo>
                  <a:cubicBezTo>
                    <a:pt x="381" y="66"/>
                    <a:pt x="398" y="25"/>
                    <a:pt x="408" y="10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17" name="Freeform 2126"/>
            <p:cNvSpPr>
              <a:spLocks/>
            </p:cNvSpPr>
            <p:nvPr/>
          </p:nvSpPr>
          <p:spPr bwMode="auto">
            <a:xfrm rot="3660655">
              <a:off x="6983603" y="5511577"/>
              <a:ext cx="235062" cy="67455"/>
            </a:xfrm>
            <a:custGeom>
              <a:avLst/>
              <a:gdLst>
                <a:gd name="T0" fmla="*/ 0 w 400"/>
                <a:gd name="T1" fmla="*/ 27801098 h 126"/>
                <a:gd name="T2" fmla="*/ 16575984 w 400"/>
                <a:gd name="T3" fmla="*/ 7165220 h 126"/>
                <a:gd name="T4" fmla="*/ 46275485 w 400"/>
                <a:gd name="T5" fmla="*/ 0 h 126"/>
                <a:gd name="T6" fmla="*/ 70794207 w 400"/>
                <a:gd name="T7" fmla="*/ 6591853 h 126"/>
                <a:gd name="T8" fmla="*/ 97040065 w 400"/>
                <a:gd name="T9" fmla="*/ 32100015 h 126"/>
                <a:gd name="T10" fmla="*/ 125702929 w 400"/>
                <a:gd name="T11" fmla="*/ 30094032 h 126"/>
                <a:gd name="T12" fmla="*/ 138135354 w 400"/>
                <a:gd name="T13" fmla="*/ 10604356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0"/>
                <a:gd name="T22" fmla="*/ 0 h 126"/>
                <a:gd name="T23" fmla="*/ 400 w 400"/>
                <a:gd name="T24" fmla="*/ 126 h 1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0" h="126">
                  <a:moveTo>
                    <a:pt x="0" y="97"/>
                  </a:moveTo>
                  <a:cubicBezTo>
                    <a:pt x="8" y="85"/>
                    <a:pt x="26" y="41"/>
                    <a:pt x="48" y="25"/>
                  </a:cubicBezTo>
                  <a:cubicBezTo>
                    <a:pt x="70" y="9"/>
                    <a:pt x="108" y="0"/>
                    <a:pt x="134" y="0"/>
                  </a:cubicBezTo>
                  <a:cubicBezTo>
                    <a:pt x="160" y="0"/>
                    <a:pt x="181" y="4"/>
                    <a:pt x="205" y="23"/>
                  </a:cubicBezTo>
                  <a:cubicBezTo>
                    <a:pt x="230" y="42"/>
                    <a:pt x="255" y="98"/>
                    <a:pt x="281" y="112"/>
                  </a:cubicBezTo>
                  <a:cubicBezTo>
                    <a:pt x="307" y="126"/>
                    <a:pt x="344" y="117"/>
                    <a:pt x="364" y="105"/>
                  </a:cubicBezTo>
                  <a:cubicBezTo>
                    <a:pt x="384" y="93"/>
                    <a:pt x="393" y="51"/>
                    <a:pt x="400" y="37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18" name="Freeform 2128"/>
            <p:cNvSpPr>
              <a:spLocks/>
            </p:cNvSpPr>
            <p:nvPr/>
          </p:nvSpPr>
          <p:spPr bwMode="auto">
            <a:xfrm rot="4068615">
              <a:off x="7046211" y="5556871"/>
              <a:ext cx="239763" cy="54606"/>
            </a:xfrm>
            <a:custGeom>
              <a:avLst/>
              <a:gdLst>
                <a:gd name="T0" fmla="*/ 0 w 408"/>
                <a:gd name="T1" fmla="*/ 28373706 h 102"/>
                <a:gd name="T2" fmla="*/ 15194980 w 408"/>
                <a:gd name="T3" fmla="*/ 7738527 h 102"/>
                <a:gd name="T4" fmla="*/ 40749726 w 408"/>
                <a:gd name="T5" fmla="*/ 859777 h 102"/>
                <a:gd name="T6" fmla="*/ 66305046 w 408"/>
                <a:gd name="T7" fmla="*/ 4298884 h 102"/>
                <a:gd name="T8" fmla="*/ 96694428 w 408"/>
                <a:gd name="T9" fmla="*/ 26080790 h 102"/>
                <a:gd name="T10" fmla="*/ 124321816 w 408"/>
                <a:gd name="T11" fmla="*/ 22641684 h 102"/>
                <a:gd name="T12" fmla="*/ 140897779 w 408"/>
                <a:gd name="T13" fmla="*/ 2866280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8"/>
                <a:gd name="T22" fmla="*/ 0 h 102"/>
                <a:gd name="T23" fmla="*/ 408 w 408"/>
                <a:gd name="T24" fmla="*/ 102 h 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8" h="102">
                  <a:moveTo>
                    <a:pt x="0" y="99"/>
                  </a:moveTo>
                  <a:cubicBezTo>
                    <a:pt x="7" y="87"/>
                    <a:pt x="24" y="43"/>
                    <a:pt x="44" y="27"/>
                  </a:cubicBezTo>
                  <a:cubicBezTo>
                    <a:pt x="64" y="11"/>
                    <a:pt x="93" y="5"/>
                    <a:pt x="118" y="3"/>
                  </a:cubicBezTo>
                  <a:cubicBezTo>
                    <a:pt x="143" y="1"/>
                    <a:pt x="165" y="0"/>
                    <a:pt x="192" y="15"/>
                  </a:cubicBezTo>
                  <a:cubicBezTo>
                    <a:pt x="219" y="30"/>
                    <a:pt x="252" y="80"/>
                    <a:pt x="280" y="91"/>
                  </a:cubicBezTo>
                  <a:cubicBezTo>
                    <a:pt x="308" y="102"/>
                    <a:pt x="339" y="92"/>
                    <a:pt x="360" y="79"/>
                  </a:cubicBezTo>
                  <a:cubicBezTo>
                    <a:pt x="381" y="66"/>
                    <a:pt x="398" y="25"/>
                    <a:pt x="408" y="10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19" name="Freeform 2129"/>
            <p:cNvSpPr>
              <a:spLocks/>
            </p:cNvSpPr>
            <p:nvPr/>
          </p:nvSpPr>
          <p:spPr bwMode="auto">
            <a:xfrm rot="4068615">
              <a:off x="7122472" y="5604075"/>
              <a:ext cx="235062" cy="67455"/>
            </a:xfrm>
            <a:custGeom>
              <a:avLst/>
              <a:gdLst>
                <a:gd name="T0" fmla="*/ 0 w 400"/>
                <a:gd name="T1" fmla="*/ 27801098 h 126"/>
                <a:gd name="T2" fmla="*/ 16575984 w 400"/>
                <a:gd name="T3" fmla="*/ 7165220 h 126"/>
                <a:gd name="T4" fmla="*/ 46275485 w 400"/>
                <a:gd name="T5" fmla="*/ 0 h 126"/>
                <a:gd name="T6" fmla="*/ 70794207 w 400"/>
                <a:gd name="T7" fmla="*/ 6591853 h 126"/>
                <a:gd name="T8" fmla="*/ 97040065 w 400"/>
                <a:gd name="T9" fmla="*/ 32100015 h 126"/>
                <a:gd name="T10" fmla="*/ 125702929 w 400"/>
                <a:gd name="T11" fmla="*/ 30094032 h 126"/>
                <a:gd name="T12" fmla="*/ 138135354 w 400"/>
                <a:gd name="T13" fmla="*/ 10604356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0"/>
                <a:gd name="T22" fmla="*/ 0 h 126"/>
                <a:gd name="T23" fmla="*/ 400 w 400"/>
                <a:gd name="T24" fmla="*/ 126 h 1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0" h="126">
                  <a:moveTo>
                    <a:pt x="0" y="97"/>
                  </a:moveTo>
                  <a:cubicBezTo>
                    <a:pt x="8" y="85"/>
                    <a:pt x="26" y="41"/>
                    <a:pt x="48" y="25"/>
                  </a:cubicBezTo>
                  <a:cubicBezTo>
                    <a:pt x="70" y="9"/>
                    <a:pt x="108" y="0"/>
                    <a:pt x="134" y="0"/>
                  </a:cubicBezTo>
                  <a:cubicBezTo>
                    <a:pt x="160" y="0"/>
                    <a:pt x="181" y="4"/>
                    <a:pt x="205" y="23"/>
                  </a:cubicBezTo>
                  <a:cubicBezTo>
                    <a:pt x="230" y="42"/>
                    <a:pt x="255" y="98"/>
                    <a:pt x="281" y="112"/>
                  </a:cubicBezTo>
                  <a:cubicBezTo>
                    <a:pt x="307" y="126"/>
                    <a:pt x="344" y="117"/>
                    <a:pt x="364" y="105"/>
                  </a:cubicBezTo>
                  <a:cubicBezTo>
                    <a:pt x="384" y="93"/>
                    <a:pt x="393" y="51"/>
                    <a:pt x="400" y="37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20" name="Freeform 2130"/>
            <p:cNvSpPr>
              <a:spLocks/>
            </p:cNvSpPr>
            <p:nvPr/>
          </p:nvSpPr>
          <p:spPr bwMode="auto">
            <a:xfrm rot="4502830">
              <a:off x="7189650" y="5655372"/>
              <a:ext cx="235062" cy="67455"/>
            </a:xfrm>
            <a:custGeom>
              <a:avLst/>
              <a:gdLst>
                <a:gd name="T0" fmla="*/ 0 w 400"/>
                <a:gd name="T1" fmla="*/ 27801098 h 126"/>
                <a:gd name="T2" fmla="*/ 16575984 w 400"/>
                <a:gd name="T3" fmla="*/ 7165220 h 126"/>
                <a:gd name="T4" fmla="*/ 46275485 w 400"/>
                <a:gd name="T5" fmla="*/ 0 h 126"/>
                <a:gd name="T6" fmla="*/ 70794207 w 400"/>
                <a:gd name="T7" fmla="*/ 6591853 h 126"/>
                <a:gd name="T8" fmla="*/ 97040065 w 400"/>
                <a:gd name="T9" fmla="*/ 32100015 h 126"/>
                <a:gd name="T10" fmla="*/ 125702929 w 400"/>
                <a:gd name="T11" fmla="*/ 30094032 h 126"/>
                <a:gd name="T12" fmla="*/ 138135354 w 400"/>
                <a:gd name="T13" fmla="*/ 10604356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0"/>
                <a:gd name="T22" fmla="*/ 0 h 126"/>
                <a:gd name="T23" fmla="*/ 400 w 400"/>
                <a:gd name="T24" fmla="*/ 126 h 1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0" h="126">
                  <a:moveTo>
                    <a:pt x="0" y="97"/>
                  </a:moveTo>
                  <a:cubicBezTo>
                    <a:pt x="8" y="85"/>
                    <a:pt x="26" y="41"/>
                    <a:pt x="48" y="25"/>
                  </a:cubicBezTo>
                  <a:cubicBezTo>
                    <a:pt x="70" y="9"/>
                    <a:pt x="108" y="0"/>
                    <a:pt x="134" y="0"/>
                  </a:cubicBezTo>
                  <a:cubicBezTo>
                    <a:pt x="160" y="0"/>
                    <a:pt x="181" y="4"/>
                    <a:pt x="205" y="23"/>
                  </a:cubicBezTo>
                  <a:cubicBezTo>
                    <a:pt x="230" y="42"/>
                    <a:pt x="255" y="98"/>
                    <a:pt x="281" y="112"/>
                  </a:cubicBezTo>
                  <a:cubicBezTo>
                    <a:pt x="307" y="126"/>
                    <a:pt x="344" y="117"/>
                    <a:pt x="364" y="105"/>
                  </a:cubicBezTo>
                  <a:cubicBezTo>
                    <a:pt x="384" y="93"/>
                    <a:pt x="393" y="51"/>
                    <a:pt x="400" y="37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21" name="Freeform 2131"/>
            <p:cNvSpPr>
              <a:spLocks/>
            </p:cNvSpPr>
            <p:nvPr/>
          </p:nvSpPr>
          <p:spPr bwMode="auto">
            <a:xfrm rot="5135648">
              <a:off x="7308336" y="5785315"/>
              <a:ext cx="235038" cy="67275"/>
            </a:xfrm>
            <a:custGeom>
              <a:avLst/>
              <a:gdLst>
                <a:gd name="T0" fmla="*/ 0 w 400"/>
                <a:gd name="T1" fmla="*/ 27652696 h 126"/>
                <a:gd name="T2" fmla="*/ 16573117 w 400"/>
                <a:gd name="T3" fmla="*/ 7126879 h 126"/>
                <a:gd name="T4" fmla="*/ 46266059 w 400"/>
                <a:gd name="T5" fmla="*/ 0 h 126"/>
                <a:gd name="T6" fmla="*/ 70779928 w 400"/>
                <a:gd name="T7" fmla="*/ 6556643 h 126"/>
                <a:gd name="T8" fmla="*/ 97020168 w 400"/>
                <a:gd name="T9" fmla="*/ 31928929 h 126"/>
                <a:gd name="T10" fmla="*/ 125677755 w 400"/>
                <a:gd name="T11" fmla="*/ 29933639 h 126"/>
                <a:gd name="T12" fmla="*/ 138107148 w 400"/>
                <a:gd name="T13" fmla="*/ 10547761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0"/>
                <a:gd name="T22" fmla="*/ 0 h 126"/>
                <a:gd name="T23" fmla="*/ 400 w 400"/>
                <a:gd name="T24" fmla="*/ 126 h 1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0" h="126">
                  <a:moveTo>
                    <a:pt x="0" y="97"/>
                  </a:moveTo>
                  <a:cubicBezTo>
                    <a:pt x="8" y="85"/>
                    <a:pt x="26" y="41"/>
                    <a:pt x="48" y="25"/>
                  </a:cubicBezTo>
                  <a:cubicBezTo>
                    <a:pt x="70" y="9"/>
                    <a:pt x="108" y="0"/>
                    <a:pt x="134" y="0"/>
                  </a:cubicBezTo>
                  <a:cubicBezTo>
                    <a:pt x="160" y="0"/>
                    <a:pt x="181" y="4"/>
                    <a:pt x="205" y="23"/>
                  </a:cubicBezTo>
                  <a:cubicBezTo>
                    <a:pt x="230" y="42"/>
                    <a:pt x="255" y="98"/>
                    <a:pt x="281" y="112"/>
                  </a:cubicBezTo>
                  <a:cubicBezTo>
                    <a:pt x="307" y="126"/>
                    <a:pt x="344" y="117"/>
                    <a:pt x="364" y="105"/>
                  </a:cubicBezTo>
                  <a:cubicBezTo>
                    <a:pt x="384" y="93"/>
                    <a:pt x="393" y="51"/>
                    <a:pt x="400" y="37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22" name="Freeform 2132"/>
            <p:cNvSpPr>
              <a:spLocks/>
            </p:cNvSpPr>
            <p:nvPr/>
          </p:nvSpPr>
          <p:spPr bwMode="auto">
            <a:xfrm>
              <a:off x="7411391" y="5768532"/>
              <a:ext cx="97549" cy="171430"/>
            </a:xfrm>
            <a:custGeom>
              <a:avLst/>
              <a:gdLst>
                <a:gd name="T0" fmla="*/ 32586745 w 145"/>
                <a:gd name="T1" fmla="*/ 0 h 221"/>
                <a:gd name="T2" fmla="*/ 57479231 w 145"/>
                <a:gd name="T3" fmla="*/ 23466517 h 221"/>
                <a:gd name="T4" fmla="*/ 65173490 w 145"/>
                <a:gd name="T5" fmla="*/ 63781275 h 221"/>
                <a:gd name="T6" fmla="*/ 55668857 w 145"/>
                <a:gd name="T7" fmla="*/ 95070732 h 221"/>
                <a:gd name="T8" fmla="*/ 22630023 w 145"/>
                <a:gd name="T9" fmla="*/ 127563326 h 221"/>
                <a:gd name="T10" fmla="*/ 2715898 w 145"/>
                <a:gd name="T11" fmla="*/ 128766438 h 221"/>
                <a:gd name="T12" fmla="*/ 6336648 w 145"/>
                <a:gd name="T13" fmla="*/ 131173439 h 2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221"/>
                <a:gd name="T23" fmla="*/ 145 w 145"/>
                <a:gd name="T24" fmla="*/ 221 h 2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221">
                  <a:moveTo>
                    <a:pt x="72" y="0"/>
                  </a:moveTo>
                  <a:cubicBezTo>
                    <a:pt x="82" y="7"/>
                    <a:pt x="115" y="23"/>
                    <a:pt x="127" y="39"/>
                  </a:cubicBezTo>
                  <a:cubicBezTo>
                    <a:pt x="139" y="57"/>
                    <a:pt x="145" y="86"/>
                    <a:pt x="144" y="106"/>
                  </a:cubicBezTo>
                  <a:cubicBezTo>
                    <a:pt x="143" y="125"/>
                    <a:pt x="139" y="141"/>
                    <a:pt x="123" y="158"/>
                  </a:cubicBezTo>
                  <a:cubicBezTo>
                    <a:pt x="107" y="176"/>
                    <a:pt x="69" y="203"/>
                    <a:pt x="50" y="212"/>
                  </a:cubicBezTo>
                  <a:cubicBezTo>
                    <a:pt x="31" y="221"/>
                    <a:pt x="12" y="213"/>
                    <a:pt x="6" y="214"/>
                  </a:cubicBezTo>
                  <a:cubicBezTo>
                    <a:pt x="0" y="215"/>
                    <a:pt x="12" y="217"/>
                    <a:pt x="14" y="218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23" name="Freeform 2133"/>
            <p:cNvSpPr>
              <a:spLocks/>
            </p:cNvSpPr>
            <p:nvPr/>
          </p:nvSpPr>
          <p:spPr bwMode="auto">
            <a:xfrm>
              <a:off x="5929322" y="5844551"/>
              <a:ext cx="153387" cy="110150"/>
            </a:xfrm>
            <a:custGeom>
              <a:avLst/>
              <a:gdLst>
                <a:gd name="T0" fmla="*/ 65626093 w 228"/>
                <a:gd name="T1" fmla="*/ 57765142 h 142"/>
                <a:gd name="T2" fmla="*/ 11314984 w 228"/>
                <a:gd name="T3" fmla="*/ 81833682 h 142"/>
                <a:gd name="T4" fmla="*/ 3167980 w 228"/>
                <a:gd name="T5" fmla="*/ 36704769 h 142"/>
                <a:gd name="T6" fmla="*/ 29871448 w 228"/>
                <a:gd name="T7" fmla="*/ 31890751 h 142"/>
                <a:gd name="T8" fmla="*/ 67889224 w 228"/>
                <a:gd name="T9" fmla="*/ 52951123 h 142"/>
                <a:gd name="T10" fmla="*/ 93686509 w 228"/>
                <a:gd name="T11" fmla="*/ 36102823 h 142"/>
                <a:gd name="T12" fmla="*/ 103191119 w 228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8"/>
                <a:gd name="T22" fmla="*/ 0 h 142"/>
                <a:gd name="T23" fmla="*/ 228 w 228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8" h="142">
                  <a:moveTo>
                    <a:pt x="145" y="96"/>
                  </a:moveTo>
                  <a:cubicBezTo>
                    <a:pt x="126" y="103"/>
                    <a:pt x="48" y="142"/>
                    <a:pt x="25" y="136"/>
                  </a:cubicBezTo>
                  <a:cubicBezTo>
                    <a:pt x="2" y="130"/>
                    <a:pt x="0" y="75"/>
                    <a:pt x="7" y="61"/>
                  </a:cubicBezTo>
                  <a:cubicBezTo>
                    <a:pt x="14" y="47"/>
                    <a:pt x="42" y="48"/>
                    <a:pt x="66" y="53"/>
                  </a:cubicBezTo>
                  <a:cubicBezTo>
                    <a:pt x="89" y="58"/>
                    <a:pt x="126" y="85"/>
                    <a:pt x="150" y="88"/>
                  </a:cubicBezTo>
                  <a:cubicBezTo>
                    <a:pt x="173" y="89"/>
                    <a:pt x="194" y="74"/>
                    <a:pt x="207" y="60"/>
                  </a:cubicBezTo>
                  <a:cubicBezTo>
                    <a:pt x="221" y="46"/>
                    <a:pt x="224" y="12"/>
                    <a:pt x="228" y="0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24" name="Freeform 2215"/>
            <p:cNvSpPr>
              <a:spLocks/>
            </p:cNvSpPr>
            <p:nvPr/>
          </p:nvSpPr>
          <p:spPr bwMode="auto">
            <a:xfrm rot="21363896" flipV="1">
              <a:off x="7427457" y="5905878"/>
              <a:ext cx="76883" cy="71511"/>
            </a:xfrm>
            <a:custGeom>
              <a:avLst/>
              <a:gdLst>
                <a:gd name="T0" fmla="*/ 20241968 w 145"/>
                <a:gd name="T1" fmla="*/ 0 h 221"/>
                <a:gd name="T2" fmla="*/ 35704997 w 145"/>
                <a:gd name="T3" fmla="*/ 4083569 h 221"/>
                <a:gd name="T4" fmla="*/ 40484466 w 145"/>
                <a:gd name="T5" fmla="*/ 11098444 h 221"/>
                <a:gd name="T6" fmla="*/ 34580376 w 145"/>
                <a:gd name="T7" fmla="*/ 16543310 h 221"/>
                <a:gd name="T8" fmla="*/ 14056862 w 145"/>
                <a:gd name="T9" fmla="*/ 22197213 h 221"/>
                <a:gd name="T10" fmla="*/ 1686654 w 145"/>
                <a:gd name="T11" fmla="*/ 22406568 h 221"/>
                <a:gd name="T12" fmla="*/ 3935879 w 145"/>
                <a:gd name="T13" fmla="*/ 22825280 h 2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221"/>
                <a:gd name="T23" fmla="*/ 145 w 145"/>
                <a:gd name="T24" fmla="*/ 221 h 2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221">
                  <a:moveTo>
                    <a:pt x="72" y="0"/>
                  </a:moveTo>
                  <a:cubicBezTo>
                    <a:pt x="82" y="7"/>
                    <a:pt x="115" y="23"/>
                    <a:pt x="127" y="39"/>
                  </a:cubicBezTo>
                  <a:cubicBezTo>
                    <a:pt x="139" y="57"/>
                    <a:pt x="145" y="86"/>
                    <a:pt x="144" y="106"/>
                  </a:cubicBezTo>
                  <a:cubicBezTo>
                    <a:pt x="143" y="125"/>
                    <a:pt x="139" y="141"/>
                    <a:pt x="123" y="158"/>
                  </a:cubicBezTo>
                  <a:cubicBezTo>
                    <a:pt x="107" y="176"/>
                    <a:pt x="69" y="203"/>
                    <a:pt x="50" y="212"/>
                  </a:cubicBezTo>
                  <a:cubicBezTo>
                    <a:pt x="31" y="221"/>
                    <a:pt x="12" y="213"/>
                    <a:pt x="6" y="214"/>
                  </a:cubicBezTo>
                  <a:cubicBezTo>
                    <a:pt x="0" y="215"/>
                    <a:pt x="12" y="217"/>
                    <a:pt x="14" y="218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" name="Группа 236"/>
            <p:cNvGrpSpPr>
              <a:grpSpLocks noChangeAspect="1"/>
            </p:cNvGrpSpPr>
            <p:nvPr/>
          </p:nvGrpSpPr>
          <p:grpSpPr>
            <a:xfrm>
              <a:off x="6771531" y="5930527"/>
              <a:ext cx="706624" cy="214606"/>
              <a:chOff x="1254991" y="3358033"/>
              <a:chExt cx="3031061" cy="920553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582" name="Freeform 2138"/>
              <p:cNvSpPr>
                <a:spLocks/>
              </p:cNvSpPr>
              <p:nvPr/>
            </p:nvSpPr>
            <p:spPr bwMode="auto">
              <a:xfrm rot="12498145">
                <a:off x="2888187" y="4096338"/>
                <a:ext cx="700466" cy="113028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44" y="27"/>
                  </a:cxn>
                  <a:cxn ang="0">
                    <a:pos x="118" y="3"/>
                  </a:cxn>
                  <a:cxn ang="0">
                    <a:pos x="192" y="15"/>
                  </a:cxn>
                  <a:cxn ang="0">
                    <a:pos x="280" y="91"/>
                  </a:cxn>
                  <a:cxn ang="0">
                    <a:pos x="360" y="79"/>
                  </a:cxn>
                  <a:cxn ang="0">
                    <a:pos x="408" y="10"/>
                  </a:cxn>
                </a:cxnLst>
                <a:rect l="0" t="0" r="r" b="b"/>
                <a:pathLst>
                  <a:path w="408" h="102">
                    <a:moveTo>
                      <a:pt x="0" y="99"/>
                    </a:moveTo>
                    <a:cubicBezTo>
                      <a:pt x="7" y="87"/>
                      <a:pt x="24" y="43"/>
                      <a:pt x="44" y="27"/>
                    </a:cubicBezTo>
                    <a:cubicBezTo>
                      <a:pt x="64" y="11"/>
                      <a:pt x="93" y="5"/>
                      <a:pt x="118" y="3"/>
                    </a:cubicBezTo>
                    <a:cubicBezTo>
                      <a:pt x="143" y="1"/>
                      <a:pt x="165" y="0"/>
                      <a:pt x="192" y="15"/>
                    </a:cubicBezTo>
                    <a:cubicBezTo>
                      <a:pt x="219" y="30"/>
                      <a:pt x="252" y="80"/>
                      <a:pt x="280" y="91"/>
                    </a:cubicBezTo>
                    <a:cubicBezTo>
                      <a:pt x="308" y="102"/>
                      <a:pt x="339" y="92"/>
                      <a:pt x="360" y="79"/>
                    </a:cubicBezTo>
                    <a:cubicBezTo>
                      <a:pt x="381" y="66"/>
                      <a:pt x="398" y="25"/>
                      <a:pt x="408" y="10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83" name="Freeform 2139"/>
              <p:cNvSpPr>
                <a:spLocks/>
              </p:cNvSpPr>
              <p:nvPr/>
            </p:nvSpPr>
            <p:spPr bwMode="auto">
              <a:xfrm rot="12498145">
                <a:off x="2646649" y="4067083"/>
                <a:ext cx="686731" cy="139628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48" y="25"/>
                  </a:cxn>
                  <a:cxn ang="0">
                    <a:pos x="134" y="0"/>
                  </a:cxn>
                  <a:cxn ang="0">
                    <a:pos x="205" y="23"/>
                  </a:cxn>
                  <a:cxn ang="0">
                    <a:pos x="281" y="112"/>
                  </a:cxn>
                  <a:cxn ang="0">
                    <a:pos x="364" y="105"/>
                  </a:cxn>
                  <a:cxn ang="0">
                    <a:pos x="400" y="37"/>
                  </a:cxn>
                </a:cxnLst>
                <a:rect l="0" t="0" r="r" b="b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84" name="Freeform 2140"/>
              <p:cNvSpPr>
                <a:spLocks/>
              </p:cNvSpPr>
              <p:nvPr/>
            </p:nvSpPr>
            <p:spPr bwMode="auto">
              <a:xfrm rot="12068073">
                <a:off x="2414725" y="4049552"/>
                <a:ext cx="686731" cy="139628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48" y="25"/>
                  </a:cxn>
                  <a:cxn ang="0">
                    <a:pos x="134" y="0"/>
                  </a:cxn>
                  <a:cxn ang="0">
                    <a:pos x="205" y="23"/>
                  </a:cxn>
                  <a:cxn ang="0">
                    <a:pos x="281" y="112"/>
                  </a:cxn>
                  <a:cxn ang="0">
                    <a:pos x="364" y="105"/>
                  </a:cxn>
                  <a:cxn ang="0">
                    <a:pos x="400" y="37"/>
                  </a:cxn>
                </a:cxnLst>
                <a:rect l="0" t="0" r="r" b="b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85" name="Freeform 2153"/>
              <p:cNvSpPr>
                <a:spLocks/>
              </p:cNvSpPr>
              <p:nvPr/>
            </p:nvSpPr>
            <p:spPr bwMode="auto">
              <a:xfrm rot="12324179">
                <a:off x="3579619" y="4091182"/>
                <a:ext cx="706433" cy="113191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44" y="27"/>
                  </a:cxn>
                  <a:cxn ang="0">
                    <a:pos x="118" y="3"/>
                  </a:cxn>
                  <a:cxn ang="0">
                    <a:pos x="192" y="15"/>
                  </a:cxn>
                  <a:cxn ang="0">
                    <a:pos x="280" y="91"/>
                  </a:cxn>
                  <a:cxn ang="0">
                    <a:pos x="360" y="79"/>
                  </a:cxn>
                  <a:cxn ang="0">
                    <a:pos x="408" y="10"/>
                  </a:cxn>
                </a:cxnLst>
                <a:rect l="0" t="0" r="r" b="b"/>
                <a:pathLst>
                  <a:path w="408" h="102">
                    <a:moveTo>
                      <a:pt x="0" y="99"/>
                    </a:moveTo>
                    <a:cubicBezTo>
                      <a:pt x="7" y="87"/>
                      <a:pt x="24" y="43"/>
                      <a:pt x="44" y="27"/>
                    </a:cubicBezTo>
                    <a:cubicBezTo>
                      <a:pt x="64" y="11"/>
                      <a:pt x="93" y="5"/>
                      <a:pt x="118" y="3"/>
                    </a:cubicBezTo>
                    <a:cubicBezTo>
                      <a:pt x="143" y="1"/>
                      <a:pt x="165" y="0"/>
                      <a:pt x="192" y="15"/>
                    </a:cubicBezTo>
                    <a:cubicBezTo>
                      <a:pt x="219" y="30"/>
                      <a:pt x="252" y="80"/>
                      <a:pt x="280" y="91"/>
                    </a:cubicBezTo>
                    <a:cubicBezTo>
                      <a:pt x="308" y="102"/>
                      <a:pt x="339" y="92"/>
                      <a:pt x="360" y="79"/>
                    </a:cubicBezTo>
                    <a:cubicBezTo>
                      <a:pt x="381" y="66"/>
                      <a:pt x="398" y="25"/>
                      <a:pt x="408" y="10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86" name="Freeform 2154"/>
              <p:cNvSpPr>
                <a:spLocks/>
              </p:cNvSpPr>
              <p:nvPr/>
            </p:nvSpPr>
            <p:spPr bwMode="auto">
              <a:xfrm rot="12324179">
                <a:off x="3337245" y="4070039"/>
                <a:ext cx="692582" cy="139825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48" y="25"/>
                  </a:cxn>
                  <a:cxn ang="0">
                    <a:pos x="134" y="0"/>
                  </a:cxn>
                  <a:cxn ang="0">
                    <a:pos x="205" y="23"/>
                  </a:cxn>
                  <a:cxn ang="0">
                    <a:pos x="281" y="112"/>
                  </a:cxn>
                  <a:cxn ang="0">
                    <a:pos x="364" y="105"/>
                  </a:cxn>
                  <a:cxn ang="0">
                    <a:pos x="400" y="37"/>
                  </a:cxn>
                </a:cxnLst>
                <a:rect l="0" t="0" r="r" b="b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87" name="Freeform 2158"/>
              <p:cNvSpPr>
                <a:spLocks/>
              </p:cNvSpPr>
              <p:nvPr/>
            </p:nvSpPr>
            <p:spPr bwMode="auto">
              <a:xfrm rot="16188946">
                <a:off x="1453307" y="3604002"/>
                <a:ext cx="431889" cy="195571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44" y="27"/>
                  </a:cxn>
                  <a:cxn ang="0">
                    <a:pos x="118" y="3"/>
                  </a:cxn>
                  <a:cxn ang="0">
                    <a:pos x="192" y="15"/>
                  </a:cxn>
                  <a:cxn ang="0">
                    <a:pos x="280" y="91"/>
                  </a:cxn>
                  <a:cxn ang="0">
                    <a:pos x="360" y="79"/>
                  </a:cxn>
                  <a:cxn ang="0">
                    <a:pos x="408" y="10"/>
                  </a:cxn>
                </a:cxnLst>
                <a:rect l="0" t="0" r="r" b="b"/>
                <a:pathLst>
                  <a:path w="408" h="102">
                    <a:moveTo>
                      <a:pt x="0" y="99"/>
                    </a:moveTo>
                    <a:cubicBezTo>
                      <a:pt x="7" y="87"/>
                      <a:pt x="24" y="43"/>
                      <a:pt x="44" y="27"/>
                    </a:cubicBezTo>
                    <a:cubicBezTo>
                      <a:pt x="64" y="11"/>
                      <a:pt x="93" y="5"/>
                      <a:pt x="118" y="3"/>
                    </a:cubicBezTo>
                    <a:cubicBezTo>
                      <a:pt x="143" y="1"/>
                      <a:pt x="165" y="0"/>
                      <a:pt x="192" y="15"/>
                    </a:cubicBezTo>
                    <a:cubicBezTo>
                      <a:pt x="219" y="30"/>
                      <a:pt x="252" y="80"/>
                      <a:pt x="280" y="91"/>
                    </a:cubicBezTo>
                    <a:cubicBezTo>
                      <a:pt x="308" y="102"/>
                      <a:pt x="339" y="92"/>
                      <a:pt x="360" y="79"/>
                    </a:cubicBezTo>
                    <a:cubicBezTo>
                      <a:pt x="381" y="66"/>
                      <a:pt x="398" y="25"/>
                      <a:pt x="408" y="10"/>
                    </a:cubicBezTo>
                  </a:path>
                </a:pathLst>
              </a:custGeom>
              <a:solidFill>
                <a:srgbClr val="CC99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88" name="Freeform 2159"/>
              <p:cNvSpPr>
                <a:spLocks/>
              </p:cNvSpPr>
              <p:nvPr/>
            </p:nvSpPr>
            <p:spPr bwMode="auto">
              <a:xfrm rot="14451312">
                <a:off x="2539845" y="4001734"/>
                <a:ext cx="369636" cy="184067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44" y="27"/>
                  </a:cxn>
                  <a:cxn ang="0">
                    <a:pos x="118" y="3"/>
                  </a:cxn>
                  <a:cxn ang="0">
                    <a:pos x="192" y="15"/>
                  </a:cxn>
                  <a:cxn ang="0">
                    <a:pos x="280" y="91"/>
                  </a:cxn>
                  <a:cxn ang="0">
                    <a:pos x="360" y="79"/>
                  </a:cxn>
                  <a:cxn ang="0">
                    <a:pos x="408" y="10"/>
                  </a:cxn>
                </a:cxnLst>
                <a:rect l="0" t="0" r="r" b="b"/>
                <a:pathLst>
                  <a:path w="408" h="102">
                    <a:moveTo>
                      <a:pt x="0" y="99"/>
                    </a:moveTo>
                    <a:cubicBezTo>
                      <a:pt x="7" y="87"/>
                      <a:pt x="24" y="43"/>
                      <a:pt x="44" y="27"/>
                    </a:cubicBezTo>
                    <a:cubicBezTo>
                      <a:pt x="64" y="11"/>
                      <a:pt x="93" y="5"/>
                      <a:pt x="118" y="3"/>
                    </a:cubicBezTo>
                    <a:cubicBezTo>
                      <a:pt x="143" y="1"/>
                      <a:pt x="165" y="0"/>
                      <a:pt x="192" y="15"/>
                    </a:cubicBezTo>
                    <a:cubicBezTo>
                      <a:pt x="219" y="30"/>
                      <a:pt x="252" y="80"/>
                      <a:pt x="280" y="91"/>
                    </a:cubicBezTo>
                    <a:cubicBezTo>
                      <a:pt x="308" y="102"/>
                      <a:pt x="339" y="92"/>
                      <a:pt x="360" y="79"/>
                    </a:cubicBezTo>
                    <a:cubicBezTo>
                      <a:pt x="381" y="66"/>
                      <a:pt x="398" y="25"/>
                      <a:pt x="408" y="10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89" name="Freeform 2160"/>
              <p:cNvSpPr>
                <a:spLocks/>
              </p:cNvSpPr>
              <p:nvPr/>
            </p:nvSpPr>
            <p:spPr bwMode="auto">
              <a:xfrm rot="14885528">
                <a:off x="2166701" y="3931356"/>
                <a:ext cx="361854" cy="226249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48" y="25"/>
                  </a:cxn>
                  <a:cxn ang="0">
                    <a:pos x="134" y="0"/>
                  </a:cxn>
                  <a:cxn ang="0">
                    <a:pos x="205" y="23"/>
                  </a:cxn>
                  <a:cxn ang="0">
                    <a:pos x="281" y="112"/>
                  </a:cxn>
                  <a:cxn ang="0">
                    <a:pos x="364" y="105"/>
                  </a:cxn>
                  <a:cxn ang="0">
                    <a:pos x="400" y="37"/>
                  </a:cxn>
                </a:cxnLst>
                <a:rect l="0" t="0" r="r" b="b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90" name="Freeform 2163"/>
              <p:cNvSpPr>
                <a:spLocks/>
              </p:cNvSpPr>
              <p:nvPr/>
            </p:nvSpPr>
            <p:spPr bwMode="auto">
              <a:xfrm rot="14451312">
                <a:off x="2353269" y="3956686"/>
                <a:ext cx="357960" cy="226249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48" y="25"/>
                  </a:cxn>
                  <a:cxn ang="0">
                    <a:pos x="134" y="0"/>
                  </a:cxn>
                  <a:cxn ang="0">
                    <a:pos x="205" y="23"/>
                  </a:cxn>
                  <a:cxn ang="0">
                    <a:pos x="281" y="112"/>
                  </a:cxn>
                  <a:cxn ang="0">
                    <a:pos x="364" y="105"/>
                  </a:cxn>
                  <a:cxn ang="0">
                    <a:pos x="400" y="37"/>
                  </a:cxn>
                </a:cxnLst>
                <a:rect l="0" t="0" r="r" b="b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17" name="Group 2164"/>
              <p:cNvGrpSpPr>
                <a:grpSpLocks/>
              </p:cNvGrpSpPr>
              <p:nvPr/>
            </p:nvGrpSpPr>
            <p:grpSpPr bwMode="auto">
              <a:xfrm rot="253299">
                <a:off x="1683387" y="3633690"/>
                <a:ext cx="590552" cy="556397"/>
                <a:chOff x="1728" y="2185"/>
                <a:chExt cx="154" cy="143"/>
              </a:xfrm>
            </p:grpSpPr>
            <p:sp>
              <p:nvSpPr>
                <p:cNvPr id="606" name="Freeform 2165"/>
                <p:cNvSpPr>
                  <a:spLocks/>
                </p:cNvSpPr>
                <p:nvPr/>
              </p:nvSpPr>
              <p:spPr bwMode="auto">
                <a:xfrm rot="14868615">
                  <a:off x="1802" y="2249"/>
                  <a:ext cx="111" cy="48"/>
                </a:xfrm>
                <a:custGeom>
                  <a:avLst/>
                  <a:gdLst/>
                  <a:ahLst/>
                  <a:cxnLst>
                    <a:cxn ang="0">
                      <a:pos x="0" y="99"/>
                    </a:cxn>
                    <a:cxn ang="0">
                      <a:pos x="44" y="27"/>
                    </a:cxn>
                    <a:cxn ang="0">
                      <a:pos x="118" y="3"/>
                    </a:cxn>
                    <a:cxn ang="0">
                      <a:pos x="192" y="15"/>
                    </a:cxn>
                    <a:cxn ang="0">
                      <a:pos x="280" y="91"/>
                    </a:cxn>
                    <a:cxn ang="0">
                      <a:pos x="360" y="79"/>
                    </a:cxn>
                    <a:cxn ang="0">
                      <a:pos x="408" y="10"/>
                    </a:cxn>
                  </a:cxnLst>
                  <a:rect l="0" t="0" r="r" b="b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607" name="Freeform 2166"/>
                <p:cNvSpPr>
                  <a:spLocks/>
                </p:cNvSpPr>
                <p:nvPr/>
              </p:nvSpPr>
              <p:spPr bwMode="auto">
                <a:xfrm rot="14868615">
                  <a:off x="1752" y="2226"/>
                  <a:ext cx="108" cy="59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48" y="25"/>
                    </a:cxn>
                    <a:cxn ang="0">
                      <a:pos x="134" y="0"/>
                    </a:cxn>
                    <a:cxn ang="0">
                      <a:pos x="205" y="23"/>
                    </a:cxn>
                    <a:cxn ang="0">
                      <a:pos x="281" y="112"/>
                    </a:cxn>
                    <a:cxn ang="0">
                      <a:pos x="364" y="105"/>
                    </a:cxn>
                    <a:cxn ang="0">
                      <a:pos x="400" y="37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608" name="Freeform 2167"/>
                <p:cNvSpPr>
                  <a:spLocks/>
                </p:cNvSpPr>
                <p:nvPr/>
              </p:nvSpPr>
              <p:spPr bwMode="auto">
                <a:xfrm rot="15302830">
                  <a:off x="1704" y="2209"/>
                  <a:ext cx="108" cy="59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48" y="25"/>
                    </a:cxn>
                    <a:cxn ang="0">
                      <a:pos x="134" y="0"/>
                    </a:cxn>
                    <a:cxn ang="0">
                      <a:pos x="205" y="23"/>
                    </a:cxn>
                    <a:cxn ang="0">
                      <a:pos x="281" y="112"/>
                    </a:cxn>
                    <a:cxn ang="0">
                      <a:pos x="364" y="105"/>
                    </a:cxn>
                    <a:cxn ang="0">
                      <a:pos x="400" y="37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sp>
            <p:nvSpPr>
              <p:cNvPr id="592" name="Freeform 2168"/>
              <p:cNvSpPr>
                <a:spLocks/>
              </p:cNvSpPr>
              <p:nvPr/>
            </p:nvSpPr>
            <p:spPr bwMode="auto">
              <a:xfrm rot="16188946">
                <a:off x="1319496" y="3473057"/>
                <a:ext cx="420213" cy="230084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48" y="25"/>
                  </a:cxn>
                  <a:cxn ang="0">
                    <a:pos x="134" y="0"/>
                  </a:cxn>
                  <a:cxn ang="0">
                    <a:pos x="205" y="23"/>
                  </a:cxn>
                  <a:cxn ang="0">
                    <a:pos x="281" y="112"/>
                  </a:cxn>
                  <a:cxn ang="0">
                    <a:pos x="364" y="105"/>
                  </a:cxn>
                  <a:cxn ang="0">
                    <a:pos x="400" y="37"/>
                  </a:cxn>
                </a:cxnLst>
                <a:rect l="0" t="0" r="r" b="b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93" name="Freeform 2169"/>
              <p:cNvSpPr>
                <a:spLocks/>
              </p:cNvSpPr>
              <p:nvPr/>
            </p:nvSpPr>
            <p:spPr bwMode="auto">
              <a:xfrm rot="11053299">
                <a:off x="1254991" y="3358033"/>
                <a:ext cx="329789" cy="307382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127" y="39"/>
                  </a:cxn>
                  <a:cxn ang="0">
                    <a:pos x="144" y="106"/>
                  </a:cxn>
                  <a:cxn ang="0">
                    <a:pos x="123" y="158"/>
                  </a:cxn>
                  <a:cxn ang="0">
                    <a:pos x="50" y="212"/>
                  </a:cxn>
                  <a:cxn ang="0">
                    <a:pos x="6" y="214"/>
                  </a:cxn>
                  <a:cxn ang="0">
                    <a:pos x="14" y="218"/>
                  </a:cxn>
                </a:cxnLst>
                <a:rect l="0" t="0" r="r" b="b"/>
                <a:pathLst>
                  <a:path w="145" h="221">
                    <a:moveTo>
                      <a:pt x="72" y="0"/>
                    </a:moveTo>
                    <a:cubicBezTo>
                      <a:pt x="82" y="7"/>
                      <a:pt x="115" y="23"/>
                      <a:pt x="127" y="39"/>
                    </a:cubicBezTo>
                    <a:cubicBezTo>
                      <a:pt x="139" y="57"/>
                      <a:pt x="145" y="86"/>
                      <a:pt x="144" y="106"/>
                    </a:cubicBezTo>
                    <a:cubicBezTo>
                      <a:pt x="143" y="125"/>
                      <a:pt x="139" y="141"/>
                      <a:pt x="123" y="158"/>
                    </a:cubicBezTo>
                    <a:cubicBezTo>
                      <a:pt x="107" y="176"/>
                      <a:pt x="69" y="203"/>
                      <a:pt x="50" y="212"/>
                    </a:cubicBezTo>
                    <a:cubicBezTo>
                      <a:pt x="31" y="221"/>
                      <a:pt x="12" y="213"/>
                      <a:pt x="6" y="214"/>
                    </a:cubicBezTo>
                    <a:cubicBezTo>
                      <a:pt x="0" y="215"/>
                      <a:pt x="12" y="217"/>
                      <a:pt x="14" y="218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94" name="Freeform 2199"/>
              <p:cNvSpPr>
                <a:spLocks/>
              </p:cNvSpPr>
              <p:nvPr/>
            </p:nvSpPr>
            <p:spPr bwMode="auto">
              <a:xfrm rot="12324179">
                <a:off x="3579619" y="4091187"/>
                <a:ext cx="706433" cy="113192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44" y="27"/>
                  </a:cxn>
                  <a:cxn ang="0">
                    <a:pos x="118" y="3"/>
                  </a:cxn>
                  <a:cxn ang="0">
                    <a:pos x="192" y="15"/>
                  </a:cxn>
                  <a:cxn ang="0">
                    <a:pos x="280" y="91"/>
                  </a:cxn>
                  <a:cxn ang="0">
                    <a:pos x="360" y="79"/>
                  </a:cxn>
                  <a:cxn ang="0">
                    <a:pos x="408" y="10"/>
                  </a:cxn>
                </a:cxnLst>
                <a:rect l="0" t="0" r="r" b="b"/>
                <a:pathLst>
                  <a:path w="408" h="102">
                    <a:moveTo>
                      <a:pt x="0" y="99"/>
                    </a:moveTo>
                    <a:cubicBezTo>
                      <a:pt x="7" y="87"/>
                      <a:pt x="24" y="43"/>
                      <a:pt x="44" y="27"/>
                    </a:cubicBezTo>
                    <a:cubicBezTo>
                      <a:pt x="64" y="11"/>
                      <a:pt x="93" y="5"/>
                      <a:pt x="118" y="3"/>
                    </a:cubicBezTo>
                    <a:cubicBezTo>
                      <a:pt x="143" y="1"/>
                      <a:pt x="165" y="0"/>
                      <a:pt x="192" y="15"/>
                    </a:cubicBezTo>
                    <a:cubicBezTo>
                      <a:pt x="219" y="30"/>
                      <a:pt x="252" y="80"/>
                      <a:pt x="280" y="91"/>
                    </a:cubicBezTo>
                    <a:cubicBezTo>
                      <a:pt x="308" y="102"/>
                      <a:pt x="339" y="92"/>
                      <a:pt x="360" y="79"/>
                    </a:cubicBezTo>
                    <a:cubicBezTo>
                      <a:pt x="381" y="66"/>
                      <a:pt x="398" y="25"/>
                      <a:pt x="408" y="10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95" name="Freeform 2200"/>
              <p:cNvSpPr>
                <a:spLocks/>
              </p:cNvSpPr>
              <p:nvPr/>
            </p:nvSpPr>
            <p:spPr bwMode="auto">
              <a:xfrm rot="12324179">
                <a:off x="3337245" y="4070855"/>
                <a:ext cx="692582" cy="139825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48" y="25"/>
                  </a:cxn>
                  <a:cxn ang="0">
                    <a:pos x="134" y="0"/>
                  </a:cxn>
                  <a:cxn ang="0">
                    <a:pos x="205" y="23"/>
                  </a:cxn>
                  <a:cxn ang="0">
                    <a:pos x="281" y="112"/>
                  </a:cxn>
                  <a:cxn ang="0">
                    <a:pos x="364" y="105"/>
                  </a:cxn>
                  <a:cxn ang="0">
                    <a:pos x="400" y="37"/>
                  </a:cxn>
                </a:cxnLst>
                <a:rect l="0" t="0" r="r" b="b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96" name="Freeform 2201"/>
              <p:cNvSpPr>
                <a:spLocks/>
              </p:cNvSpPr>
              <p:nvPr/>
            </p:nvSpPr>
            <p:spPr bwMode="auto">
              <a:xfrm rot="12298046">
                <a:off x="3105218" y="4113566"/>
                <a:ext cx="692582" cy="139825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48" y="25"/>
                  </a:cxn>
                  <a:cxn ang="0">
                    <a:pos x="134" y="0"/>
                  </a:cxn>
                  <a:cxn ang="0">
                    <a:pos x="205" y="23"/>
                  </a:cxn>
                  <a:cxn ang="0">
                    <a:pos x="281" y="112"/>
                  </a:cxn>
                  <a:cxn ang="0">
                    <a:pos x="364" y="105"/>
                  </a:cxn>
                  <a:cxn ang="0">
                    <a:pos x="400" y="37"/>
                  </a:cxn>
                </a:cxnLst>
                <a:rect l="0" t="0" r="r" b="b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97" name="Freeform 2204"/>
              <p:cNvSpPr>
                <a:spLocks/>
              </p:cNvSpPr>
              <p:nvPr/>
            </p:nvSpPr>
            <p:spPr bwMode="auto">
              <a:xfrm rot="16188946">
                <a:off x="1453307" y="3604006"/>
                <a:ext cx="431889" cy="195571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44" y="27"/>
                  </a:cxn>
                  <a:cxn ang="0">
                    <a:pos x="118" y="3"/>
                  </a:cxn>
                  <a:cxn ang="0">
                    <a:pos x="192" y="15"/>
                  </a:cxn>
                  <a:cxn ang="0">
                    <a:pos x="280" y="91"/>
                  </a:cxn>
                  <a:cxn ang="0">
                    <a:pos x="360" y="79"/>
                  </a:cxn>
                  <a:cxn ang="0">
                    <a:pos x="408" y="10"/>
                  </a:cxn>
                </a:cxnLst>
                <a:rect l="0" t="0" r="r" b="b"/>
                <a:pathLst>
                  <a:path w="408" h="102">
                    <a:moveTo>
                      <a:pt x="0" y="99"/>
                    </a:moveTo>
                    <a:cubicBezTo>
                      <a:pt x="7" y="87"/>
                      <a:pt x="24" y="43"/>
                      <a:pt x="44" y="27"/>
                    </a:cubicBezTo>
                    <a:cubicBezTo>
                      <a:pt x="64" y="11"/>
                      <a:pt x="93" y="5"/>
                      <a:pt x="118" y="3"/>
                    </a:cubicBezTo>
                    <a:cubicBezTo>
                      <a:pt x="143" y="1"/>
                      <a:pt x="165" y="0"/>
                      <a:pt x="192" y="15"/>
                    </a:cubicBezTo>
                    <a:cubicBezTo>
                      <a:pt x="219" y="30"/>
                      <a:pt x="252" y="80"/>
                      <a:pt x="280" y="91"/>
                    </a:cubicBezTo>
                    <a:cubicBezTo>
                      <a:pt x="308" y="102"/>
                      <a:pt x="339" y="92"/>
                      <a:pt x="360" y="79"/>
                    </a:cubicBezTo>
                    <a:cubicBezTo>
                      <a:pt x="381" y="66"/>
                      <a:pt x="398" y="25"/>
                      <a:pt x="408" y="10"/>
                    </a:cubicBezTo>
                  </a:path>
                </a:pathLst>
              </a:custGeom>
              <a:solidFill>
                <a:srgbClr val="CC99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98" name="Freeform 2205"/>
              <p:cNvSpPr>
                <a:spLocks/>
              </p:cNvSpPr>
              <p:nvPr/>
            </p:nvSpPr>
            <p:spPr bwMode="auto">
              <a:xfrm rot="14451312">
                <a:off x="2539843" y="4001729"/>
                <a:ext cx="369635" cy="184066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44" y="27"/>
                  </a:cxn>
                  <a:cxn ang="0">
                    <a:pos x="118" y="3"/>
                  </a:cxn>
                  <a:cxn ang="0">
                    <a:pos x="192" y="15"/>
                  </a:cxn>
                  <a:cxn ang="0">
                    <a:pos x="280" y="91"/>
                  </a:cxn>
                  <a:cxn ang="0">
                    <a:pos x="360" y="79"/>
                  </a:cxn>
                  <a:cxn ang="0">
                    <a:pos x="408" y="10"/>
                  </a:cxn>
                </a:cxnLst>
                <a:rect l="0" t="0" r="r" b="b"/>
                <a:pathLst>
                  <a:path w="408" h="102">
                    <a:moveTo>
                      <a:pt x="0" y="99"/>
                    </a:moveTo>
                    <a:cubicBezTo>
                      <a:pt x="7" y="87"/>
                      <a:pt x="24" y="43"/>
                      <a:pt x="44" y="27"/>
                    </a:cubicBezTo>
                    <a:cubicBezTo>
                      <a:pt x="64" y="11"/>
                      <a:pt x="93" y="5"/>
                      <a:pt x="118" y="3"/>
                    </a:cubicBezTo>
                    <a:cubicBezTo>
                      <a:pt x="143" y="1"/>
                      <a:pt x="165" y="0"/>
                      <a:pt x="192" y="15"/>
                    </a:cubicBezTo>
                    <a:cubicBezTo>
                      <a:pt x="219" y="30"/>
                      <a:pt x="252" y="80"/>
                      <a:pt x="280" y="91"/>
                    </a:cubicBezTo>
                    <a:cubicBezTo>
                      <a:pt x="308" y="102"/>
                      <a:pt x="339" y="92"/>
                      <a:pt x="360" y="79"/>
                    </a:cubicBezTo>
                    <a:cubicBezTo>
                      <a:pt x="381" y="66"/>
                      <a:pt x="398" y="25"/>
                      <a:pt x="408" y="10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99" name="Freeform 2206"/>
              <p:cNvSpPr>
                <a:spLocks/>
              </p:cNvSpPr>
              <p:nvPr/>
            </p:nvSpPr>
            <p:spPr bwMode="auto">
              <a:xfrm rot="14885528">
                <a:off x="2166701" y="3931351"/>
                <a:ext cx="361854" cy="226249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48" y="25"/>
                  </a:cxn>
                  <a:cxn ang="0">
                    <a:pos x="134" y="0"/>
                  </a:cxn>
                  <a:cxn ang="0">
                    <a:pos x="205" y="23"/>
                  </a:cxn>
                  <a:cxn ang="0">
                    <a:pos x="281" y="112"/>
                  </a:cxn>
                  <a:cxn ang="0">
                    <a:pos x="364" y="105"/>
                  </a:cxn>
                  <a:cxn ang="0">
                    <a:pos x="400" y="37"/>
                  </a:cxn>
                </a:cxnLst>
                <a:rect l="0" t="0" r="r" b="b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00" name="Freeform 2209"/>
              <p:cNvSpPr>
                <a:spLocks/>
              </p:cNvSpPr>
              <p:nvPr/>
            </p:nvSpPr>
            <p:spPr bwMode="auto">
              <a:xfrm rot="14451312">
                <a:off x="2353269" y="3956686"/>
                <a:ext cx="357960" cy="226250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48" y="25"/>
                  </a:cxn>
                  <a:cxn ang="0">
                    <a:pos x="134" y="0"/>
                  </a:cxn>
                  <a:cxn ang="0">
                    <a:pos x="205" y="23"/>
                  </a:cxn>
                  <a:cxn ang="0">
                    <a:pos x="281" y="112"/>
                  </a:cxn>
                  <a:cxn ang="0">
                    <a:pos x="364" y="105"/>
                  </a:cxn>
                  <a:cxn ang="0">
                    <a:pos x="400" y="37"/>
                  </a:cxn>
                </a:cxnLst>
                <a:rect l="0" t="0" r="r" b="b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01" name="Freeform 2211"/>
              <p:cNvSpPr>
                <a:spLocks/>
              </p:cNvSpPr>
              <p:nvPr/>
            </p:nvSpPr>
            <p:spPr bwMode="auto">
              <a:xfrm rot="15121914">
                <a:off x="1958768" y="3898717"/>
                <a:ext cx="431889" cy="184067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44" y="27"/>
                  </a:cxn>
                  <a:cxn ang="0">
                    <a:pos x="118" y="3"/>
                  </a:cxn>
                  <a:cxn ang="0">
                    <a:pos x="192" y="15"/>
                  </a:cxn>
                  <a:cxn ang="0">
                    <a:pos x="280" y="91"/>
                  </a:cxn>
                  <a:cxn ang="0">
                    <a:pos x="360" y="79"/>
                  </a:cxn>
                  <a:cxn ang="0">
                    <a:pos x="408" y="10"/>
                  </a:cxn>
                </a:cxnLst>
                <a:rect l="0" t="0" r="r" b="b"/>
                <a:pathLst>
                  <a:path w="408" h="102">
                    <a:moveTo>
                      <a:pt x="0" y="99"/>
                    </a:moveTo>
                    <a:cubicBezTo>
                      <a:pt x="7" y="87"/>
                      <a:pt x="24" y="43"/>
                      <a:pt x="44" y="27"/>
                    </a:cubicBezTo>
                    <a:cubicBezTo>
                      <a:pt x="64" y="11"/>
                      <a:pt x="93" y="5"/>
                      <a:pt x="118" y="3"/>
                    </a:cubicBezTo>
                    <a:cubicBezTo>
                      <a:pt x="143" y="1"/>
                      <a:pt x="165" y="0"/>
                      <a:pt x="192" y="15"/>
                    </a:cubicBezTo>
                    <a:cubicBezTo>
                      <a:pt x="219" y="30"/>
                      <a:pt x="252" y="80"/>
                      <a:pt x="280" y="91"/>
                    </a:cubicBezTo>
                    <a:cubicBezTo>
                      <a:pt x="308" y="102"/>
                      <a:pt x="339" y="92"/>
                      <a:pt x="360" y="79"/>
                    </a:cubicBezTo>
                    <a:cubicBezTo>
                      <a:pt x="381" y="66"/>
                      <a:pt x="398" y="25"/>
                      <a:pt x="408" y="10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02" name="Freeform 2212"/>
              <p:cNvSpPr>
                <a:spLocks/>
              </p:cNvSpPr>
              <p:nvPr/>
            </p:nvSpPr>
            <p:spPr bwMode="auto">
              <a:xfrm rot="15121914">
                <a:off x="1772658" y="3795187"/>
                <a:ext cx="420218" cy="226249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48" y="25"/>
                  </a:cxn>
                  <a:cxn ang="0">
                    <a:pos x="134" y="0"/>
                  </a:cxn>
                  <a:cxn ang="0">
                    <a:pos x="205" y="23"/>
                  </a:cxn>
                  <a:cxn ang="0">
                    <a:pos x="281" y="112"/>
                  </a:cxn>
                  <a:cxn ang="0">
                    <a:pos x="364" y="105"/>
                  </a:cxn>
                  <a:cxn ang="0">
                    <a:pos x="400" y="37"/>
                  </a:cxn>
                </a:cxnLst>
                <a:rect l="0" t="0" r="r" b="b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03" name="Freeform 2213"/>
              <p:cNvSpPr>
                <a:spLocks/>
              </p:cNvSpPr>
              <p:nvPr/>
            </p:nvSpPr>
            <p:spPr bwMode="auto">
              <a:xfrm rot="15556129">
                <a:off x="1593964" y="3715666"/>
                <a:ext cx="420217" cy="226250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48" y="25"/>
                  </a:cxn>
                  <a:cxn ang="0">
                    <a:pos x="134" y="0"/>
                  </a:cxn>
                  <a:cxn ang="0">
                    <a:pos x="205" y="23"/>
                  </a:cxn>
                  <a:cxn ang="0">
                    <a:pos x="281" y="112"/>
                  </a:cxn>
                  <a:cxn ang="0">
                    <a:pos x="364" y="105"/>
                  </a:cxn>
                  <a:cxn ang="0">
                    <a:pos x="400" y="37"/>
                  </a:cxn>
                </a:cxnLst>
                <a:rect l="0" t="0" r="r" b="b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04" name="Freeform 2214"/>
              <p:cNvSpPr>
                <a:spLocks/>
              </p:cNvSpPr>
              <p:nvPr/>
            </p:nvSpPr>
            <p:spPr bwMode="auto">
              <a:xfrm rot="16188946">
                <a:off x="1319496" y="3473056"/>
                <a:ext cx="420213" cy="230085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48" y="25"/>
                  </a:cxn>
                  <a:cxn ang="0">
                    <a:pos x="134" y="0"/>
                  </a:cxn>
                  <a:cxn ang="0">
                    <a:pos x="205" y="23"/>
                  </a:cxn>
                  <a:cxn ang="0">
                    <a:pos x="281" y="112"/>
                  </a:cxn>
                  <a:cxn ang="0">
                    <a:pos x="364" y="105"/>
                  </a:cxn>
                  <a:cxn ang="0">
                    <a:pos x="400" y="37"/>
                  </a:cxn>
                </a:cxnLst>
                <a:rect l="0" t="0" r="r" b="b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05" name="Freeform 2215"/>
              <p:cNvSpPr>
                <a:spLocks/>
              </p:cNvSpPr>
              <p:nvPr/>
            </p:nvSpPr>
            <p:spPr bwMode="auto">
              <a:xfrm rot="11053299">
                <a:off x="1254991" y="3358037"/>
                <a:ext cx="329790" cy="307382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127" y="39"/>
                  </a:cxn>
                  <a:cxn ang="0">
                    <a:pos x="144" y="106"/>
                  </a:cxn>
                  <a:cxn ang="0">
                    <a:pos x="123" y="158"/>
                  </a:cxn>
                  <a:cxn ang="0">
                    <a:pos x="50" y="212"/>
                  </a:cxn>
                  <a:cxn ang="0">
                    <a:pos x="6" y="214"/>
                  </a:cxn>
                  <a:cxn ang="0">
                    <a:pos x="14" y="218"/>
                  </a:cxn>
                </a:cxnLst>
                <a:rect l="0" t="0" r="r" b="b"/>
                <a:pathLst>
                  <a:path w="145" h="221">
                    <a:moveTo>
                      <a:pt x="72" y="0"/>
                    </a:moveTo>
                    <a:cubicBezTo>
                      <a:pt x="82" y="7"/>
                      <a:pt x="115" y="23"/>
                      <a:pt x="127" y="39"/>
                    </a:cubicBezTo>
                    <a:cubicBezTo>
                      <a:pt x="139" y="57"/>
                      <a:pt x="145" y="86"/>
                      <a:pt x="144" y="106"/>
                    </a:cubicBezTo>
                    <a:cubicBezTo>
                      <a:pt x="143" y="125"/>
                      <a:pt x="139" y="141"/>
                      <a:pt x="123" y="158"/>
                    </a:cubicBezTo>
                    <a:cubicBezTo>
                      <a:pt x="107" y="176"/>
                      <a:pt x="69" y="203"/>
                      <a:pt x="50" y="212"/>
                    </a:cubicBezTo>
                    <a:cubicBezTo>
                      <a:pt x="31" y="221"/>
                      <a:pt x="12" y="213"/>
                      <a:pt x="6" y="214"/>
                    </a:cubicBezTo>
                    <a:cubicBezTo>
                      <a:pt x="0" y="215"/>
                      <a:pt x="12" y="217"/>
                      <a:pt x="14" y="218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17126" name="Freeform 2153"/>
            <p:cNvSpPr>
              <a:spLocks/>
            </p:cNvSpPr>
            <p:nvPr/>
          </p:nvSpPr>
          <p:spPr bwMode="auto">
            <a:xfrm rot="-9275821">
              <a:off x="6672109" y="6116501"/>
              <a:ext cx="164689" cy="26388"/>
            </a:xfrm>
            <a:custGeom>
              <a:avLst/>
              <a:gdLst>
                <a:gd name="T0" fmla="*/ 0 w 408"/>
                <a:gd name="T1" fmla="*/ 6625975 h 102"/>
                <a:gd name="T2" fmla="*/ 7169220 w 408"/>
                <a:gd name="T3" fmla="*/ 1807061 h 102"/>
                <a:gd name="T4" fmla="*/ 19226230 w 408"/>
                <a:gd name="T5" fmla="*/ 200756 h 102"/>
                <a:gd name="T6" fmla="*/ 31283244 w 408"/>
                <a:gd name="T7" fmla="*/ 1004037 h 102"/>
                <a:gd name="T8" fmla="*/ 45621274 w 408"/>
                <a:gd name="T9" fmla="*/ 6090454 h 102"/>
                <a:gd name="T10" fmla="*/ 58655933 w 408"/>
                <a:gd name="T11" fmla="*/ 5287431 h 102"/>
                <a:gd name="T12" fmla="*/ 66476639 w 408"/>
                <a:gd name="T13" fmla="*/ 669272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8"/>
                <a:gd name="T22" fmla="*/ 0 h 102"/>
                <a:gd name="T23" fmla="*/ 408 w 408"/>
                <a:gd name="T24" fmla="*/ 102 h 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8" h="102">
                  <a:moveTo>
                    <a:pt x="0" y="99"/>
                  </a:moveTo>
                  <a:cubicBezTo>
                    <a:pt x="7" y="87"/>
                    <a:pt x="24" y="43"/>
                    <a:pt x="44" y="27"/>
                  </a:cubicBezTo>
                  <a:cubicBezTo>
                    <a:pt x="64" y="11"/>
                    <a:pt x="93" y="5"/>
                    <a:pt x="118" y="3"/>
                  </a:cubicBezTo>
                  <a:cubicBezTo>
                    <a:pt x="143" y="1"/>
                    <a:pt x="165" y="0"/>
                    <a:pt x="192" y="15"/>
                  </a:cubicBezTo>
                  <a:cubicBezTo>
                    <a:pt x="219" y="30"/>
                    <a:pt x="252" y="80"/>
                    <a:pt x="280" y="91"/>
                  </a:cubicBezTo>
                  <a:cubicBezTo>
                    <a:pt x="308" y="102"/>
                    <a:pt x="339" y="92"/>
                    <a:pt x="360" y="79"/>
                  </a:cubicBezTo>
                  <a:cubicBezTo>
                    <a:pt x="381" y="66"/>
                    <a:pt x="398" y="25"/>
                    <a:pt x="408" y="10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27" name="Freeform 2199"/>
            <p:cNvSpPr>
              <a:spLocks/>
            </p:cNvSpPr>
            <p:nvPr/>
          </p:nvSpPr>
          <p:spPr bwMode="auto">
            <a:xfrm rot="-9275821">
              <a:off x="6672109" y="6116501"/>
              <a:ext cx="164689" cy="26388"/>
            </a:xfrm>
            <a:custGeom>
              <a:avLst/>
              <a:gdLst>
                <a:gd name="T0" fmla="*/ 0 w 408"/>
                <a:gd name="T1" fmla="*/ 6625975 h 102"/>
                <a:gd name="T2" fmla="*/ 7169220 w 408"/>
                <a:gd name="T3" fmla="*/ 1807061 h 102"/>
                <a:gd name="T4" fmla="*/ 19226230 w 408"/>
                <a:gd name="T5" fmla="*/ 200756 h 102"/>
                <a:gd name="T6" fmla="*/ 31283244 w 408"/>
                <a:gd name="T7" fmla="*/ 1004037 h 102"/>
                <a:gd name="T8" fmla="*/ 45621274 w 408"/>
                <a:gd name="T9" fmla="*/ 6090454 h 102"/>
                <a:gd name="T10" fmla="*/ 58655933 w 408"/>
                <a:gd name="T11" fmla="*/ 5287431 h 102"/>
                <a:gd name="T12" fmla="*/ 66476639 w 408"/>
                <a:gd name="T13" fmla="*/ 669272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8"/>
                <a:gd name="T22" fmla="*/ 0 h 102"/>
                <a:gd name="T23" fmla="*/ 408 w 408"/>
                <a:gd name="T24" fmla="*/ 102 h 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8" h="102">
                  <a:moveTo>
                    <a:pt x="0" y="99"/>
                  </a:moveTo>
                  <a:cubicBezTo>
                    <a:pt x="7" y="87"/>
                    <a:pt x="24" y="43"/>
                    <a:pt x="44" y="27"/>
                  </a:cubicBezTo>
                  <a:cubicBezTo>
                    <a:pt x="64" y="11"/>
                    <a:pt x="93" y="5"/>
                    <a:pt x="118" y="3"/>
                  </a:cubicBezTo>
                  <a:cubicBezTo>
                    <a:pt x="143" y="1"/>
                    <a:pt x="165" y="0"/>
                    <a:pt x="192" y="15"/>
                  </a:cubicBezTo>
                  <a:cubicBezTo>
                    <a:pt x="219" y="30"/>
                    <a:pt x="252" y="80"/>
                    <a:pt x="280" y="91"/>
                  </a:cubicBezTo>
                  <a:cubicBezTo>
                    <a:pt x="308" y="102"/>
                    <a:pt x="339" y="92"/>
                    <a:pt x="360" y="79"/>
                  </a:cubicBezTo>
                  <a:cubicBezTo>
                    <a:pt x="381" y="66"/>
                    <a:pt x="398" y="25"/>
                    <a:pt x="408" y="10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128" name="Группа 275"/>
            <p:cNvGrpSpPr>
              <a:grpSpLocks/>
            </p:cNvGrpSpPr>
            <p:nvPr/>
          </p:nvGrpSpPr>
          <p:grpSpPr bwMode="auto">
            <a:xfrm>
              <a:off x="5945976" y="5936633"/>
              <a:ext cx="831089" cy="214607"/>
              <a:chOff x="1214416" y="2714606"/>
              <a:chExt cx="3564969" cy="920555"/>
            </a:xfrm>
          </p:grpSpPr>
          <p:sp>
            <p:nvSpPr>
              <p:cNvPr id="17132" name="Freeform 2138"/>
              <p:cNvSpPr>
                <a:spLocks/>
              </p:cNvSpPr>
              <p:nvPr/>
            </p:nvSpPr>
            <p:spPr bwMode="auto">
              <a:xfrm rot="-9101855">
                <a:off x="2847619" y="3452913"/>
                <a:ext cx="700465" cy="113028"/>
              </a:xfrm>
              <a:custGeom>
                <a:avLst/>
                <a:gdLst>
                  <a:gd name="T0" fmla="*/ 0 w 408"/>
                  <a:gd name="T1" fmla="*/ 121564937 h 102"/>
                  <a:gd name="T2" fmla="*/ 129689049 w 408"/>
                  <a:gd name="T3" fmla="*/ 33153771 h 102"/>
                  <a:gd name="T4" fmla="*/ 347803194 w 408"/>
                  <a:gd name="T5" fmla="*/ 3683383 h 102"/>
                  <a:gd name="T6" fmla="*/ 565919110 w 408"/>
                  <a:gd name="T7" fmla="*/ 18419135 h 102"/>
                  <a:gd name="T8" fmla="*/ 825297102 w 408"/>
                  <a:gd name="T9" fmla="*/ 111741477 h 102"/>
                  <a:gd name="T10" fmla="*/ 1061096427 w 408"/>
                  <a:gd name="T11" fmla="*/ 97005733 h 102"/>
                  <a:gd name="T12" fmla="*/ 1202576580 w 408"/>
                  <a:gd name="T13" fmla="*/ 12279052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102"/>
                  <a:gd name="T23" fmla="*/ 408 w 408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102">
                    <a:moveTo>
                      <a:pt x="0" y="99"/>
                    </a:moveTo>
                    <a:cubicBezTo>
                      <a:pt x="7" y="87"/>
                      <a:pt x="24" y="43"/>
                      <a:pt x="44" y="27"/>
                    </a:cubicBezTo>
                    <a:cubicBezTo>
                      <a:pt x="64" y="11"/>
                      <a:pt x="93" y="5"/>
                      <a:pt x="118" y="3"/>
                    </a:cubicBezTo>
                    <a:cubicBezTo>
                      <a:pt x="143" y="1"/>
                      <a:pt x="165" y="0"/>
                      <a:pt x="192" y="15"/>
                    </a:cubicBezTo>
                    <a:cubicBezTo>
                      <a:pt x="219" y="30"/>
                      <a:pt x="252" y="80"/>
                      <a:pt x="280" y="91"/>
                    </a:cubicBezTo>
                    <a:cubicBezTo>
                      <a:pt x="308" y="102"/>
                      <a:pt x="339" y="92"/>
                      <a:pt x="360" y="79"/>
                    </a:cubicBezTo>
                    <a:cubicBezTo>
                      <a:pt x="381" y="66"/>
                      <a:pt x="398" y="25"/>
                      <a:pt x="408" y="10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33" name="Freeform 2139"/>
              <p:cNvSpPr>
                <a:spLocks/>
              </p:cNvSpPr>
              <p:nvPr/>
            </p:nvSpPr>
            <p:spPr bwMode="auto">
              <a:xfrm rot="-9101855">
                <a:off x="2606076" y="3423659"/>
                <a:ext cx="686734" cy="139627"/>
              </a:xfrm>
              <a:custGeom>
                <a:avLst/>
                <a:gdLst>
                  <a:gd name="T0" fmla="*/ 0 w 400"/>
                  <a:gd name="T1" fmla="*/ 119116243 h 126"/>
                  <a:gd name="T2" fmla="*/ 141480949 w 400"/>
                  <a:gd name="T3" fmla="*/ 30700211 h 126"/>
                  <a:gd name="T4" fmla="*/ 394968180 w 400"/>
                  <a:gd name="T5" fmla="*/ 0 h 126"/>
                  <a:gd name="T6" fmla="*/ 604241825 w 400"/>
                  <a:gd name="T7" fmla="*/ 28243441 h 126"/>
                  <a:gd name="T8" fmla="*/ 828254388 w 400"/>
                  <a:gd name="T9" fmla="*/ 137535921 h 126"/>
                  <a:gd name="T10" fmla="*/ 1072898365 w 400"/>
                  <a:gd name="T11" fmla="*/ 128939997 h 126"/>
                  <a:gd name="T12" fmla="*/ 1179009036 w 400"/>
                  <a:gd name="T13" fmla="*/ 45436405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"/>
                  <a:gd name="T22" fmla="*/ 0 h 126"/>
                  <a:gd name="T23" fmla="*/ 400 w 400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34" name="Freeform 2140"/>
              <p:cNvSpPr>
                <a:spLocks/>
              </p:cNvSpPr>
              <p:nvPr/>
            </p:nvSpPr>
            <p:spPr bwMode="auto">
              <a:xfrm rot="-9531927">
                <a:off x="2374155" y="3406128"/>
                <a:ext cx="686734" cy="139627"/>
              </a:xfrm>
              <a:custGeom>
                <a:avLst/>
                <a:gdLst>
                  <a:gd name="T0" fmla="*/ 0 w 400"/>
                  <a:gd name="T1" fmla="*/ 119116243 h 126"/>
                  <a:gd name="T2" fmla="*/ 141480949 w 400"/>
                  <a:gd name="T3" fmla="*/ 30700211 h 126"/>
                  <a:gd name="T4" fmla="*/ 394968180 w 400"/>
                  <a:gd name="T5" fmla="*/ 0 h 126"/>
                  <a:gd name="T6" fmla="*/ 604241825 w 400"/>
                  <a:gd name="T7" fmla="*/ 28243441 h 126"/>
                  <a:gd name="T8" fmla="*/ 828254388 w 400"/>
                  <a:gd name="T9" fmla="*/ 137535921 h 126"/>
                  <a:gd name="T10" fmla="*/ 1072898365 w 400"/>
                  <a:gd name="T11" fmla="*/ 128939997 h 126"/>
                  <a:gd name="T12" fmla="*/ 1179009036 w 400"/>
                  <a:gd name="T13" fmla="*/ 45436405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"/>
                  <a:gd name="T22" fmla="*/ 0 h 126"/>
                  <a:gd name="T23" fmla="*/ 400 w 400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35" name="Freeform 2153"/>
              <p:cNvSpPr>
                <a:spLocks/>
              </p:cNvSpPr>
              <p:nvPr/>
            </p:nvSpPr>
            <p:spPr bwMode="auto">
              <a:xfrm rot="-9275821">
                <a:off x="3539050" y="3447757"/>
                <a:ext cx="706436" cy="113191"/>
              </a:xfrm>
              <a:custGeom>
                <a:avLst/>
                <a:gdLst>
                  <a:gd name="T0" fmla="*/ 0 w 408"/>
                  <a:gd name="T1" fmla="*/ 121915583 h 102"/>
                  <a:gd name="T2" fmla="*/ 131909623 w 408"/>
                  <a:gd name="T3" fmla="*/ 33249300 h 102"/>
                  <a:gd name="T4" fmla="*/ 353758218 w 408"/>
                  <a:gd name="T5" fmla="*/ 3694243 h 102"/>
                  <a:gd name="T6" fmla="*/ 575606867 w 408"/>
                  <a:gd name="T7" fmla="*/ 18472330 h 102"/>
                  <a:gd name="T8" fmla="*/ 839427737 w 408"/>
                  <a:gd name="T9" fmla="*/ 112063530 h 102"/>
                  <a:gd name="T10" fmla="*/ 1079264635 w 408"/>
                  <a:gd name="T11" fmla="*/ 97286560 h 102"/>
                  <a:gd name="T12" fmla="*/ 1223166298 w 408"/>
                  <a:gd name="T13" fmla="*/ 12314516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102"/>
                  <a:gd name="T23" fmla="*/ 408 w 408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102">
                    <a:moveTo>
                      <a:pt x="0" y="99"/>
                    </a:moveTo>
                    <a:cubicBezTo>
                      <a:pt x="7" y="87"/>
                      <a:pt x="24" y="43"/>
                      <a:pt x="44" y="27"/>
                    </a:cubicBezTo>
                    <a:cubicBezTo>
                      <a:pt x="64" y="11"/>
                      <a:pt x="93" y="5"/>
                      <a:pt x="118" y="3"/>
                    </a:cubicBezTo>
                    <a:cubicBezTo>
                      <a:pt x="143" y="1"/>
                      <a:pt x="165" y="0"/>
                      <a:pt x="192" y="15"/>
                    </a:cubicBezTo>
                    <a:cubicBezTo>
                      <a:pt x="219" y="30"/>
                      <a:pt x="252" y="80"/>
                      <a:pt x="280" y="91"/>
                    </a:cubicBezTo>
                    <a:cubicBezTo>
                      <a:pt x="308" y="102"/>
                      <a:pt x="339" y="92"/>
                      <a:pt x="360" y="79"/>
                    </a:cubicBezTo>
                    <a:cubicBezTo>
                      <a:pt x="381" y="66"/>
                      <a:pt x="398" y="25"/>
                      <a:pt x="408" y="10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36" name="Freeform 2154"/>
              <p:cNvSpPr>
                <a:spLocks/>
              </p:cNvSpPr>
              <p:nvPr/>
            </p:nvSpPr>
            <p:spPr bwMode="auto">
              <a:xfrm rot="-9275821">
                <a:off x="3296680" y="3426614"/>
                <a:ext cx="692585" cy="139825"/>
              </a:xfrm>
              <a:custGeom>
                <a:avLst/>
                <a:gdLst>
                  <a:gd name="T0" fmla="*/ 0 w 400"/>
                  <a:gd name="T1" fmla="*/ 119453835 h 126"/>
                  <a:gd name="T2" fmla="*/ 143901859 w 400"/>
                  <a:gd name="T3" fmla="*/ 30787025 h 126"/>
                  <a:gd name="T4" fmla="*/ 401726989 w 400"/>
                  <a:gd name="T5" fmla="*/ 0 h 126"/>
                  <a:gd name="T6" fmla="*/ 614582643 w 400"/>
                  <a:gd name="T7" fmla="*/ 28324552 h 126"/>
                  <a:gd name="T8" fmla="*/ 842427456 w 400"/>
                  <a:gd name="T9" fmla="*/ 137926267 h 126"/>
                  <a:gd name="T10" fmla="*/ 1091257803 w 400"/>
                  <a:gd name="T11" fmla="*/ 129305946 h 126"/>
                  <a:gd name="T12" fmla="*/ 1199185022 w 400"/>
                  <a:gd name="T13" fmla="*/ 45565201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"/>
                  <a:gd name="T22" fmla="*/ 0 h 126"/>
                  <a:gd name="T23" fmla="*/ 400 w 400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37" name="Freeform 2158"/>
              <p:cNvSpPr>
                <a:spLocks/>
              </p:cNvSpPr>
              <p:nvPr/>
            </p:nvSpPr>
            <p:spPr bwMode="auto">
              <a:xfrm rot="-5411054">
                <a:off x="1412734" y="2960578"/>
                <a:ext cx="431887" cy="195572"/>
              </a:xfrm>
              <a:custGeom>
                <a:avLst/>
                <a:gdLst>
                  <a:gd name="T0" fmla="*/ 0 w 408"/>
                  <a:gd name="T1" fmla="*/ 363955668 h 102"/>
                  <a:gd name="T2" fmla="*/ 49302867 w 408"/>
                  <a:gd name="T3" fmla="*/ 99260460 h 102"/>
                  <a:gd name="T4" fmla="*/ 132220928 w 408"/>
                  <a:gd name="T5" fmla="*/ 11028727 h 102"/>
                  <a:gd name="T6" fmla="*/ 215140065 w 408"/>
                  <a:gd name="T7" fmla="*/ 55145550 h 102"/>
                  <a:gd name="T8" fmla="*/ 313745832 w 408"/>
                  <a:gd name="T9" fmla="*/ 334545099 h 102"/>
                  <a:gd name="T10" fmla="*/ 403387762 w 408"/>
                  <a:gd name="T11" fmla="*/ 290428288 h 102"/>
                  <a:gd name="T12" fmla="*/ 457172497 w 408"/>
                  <a:gd name="T13" fmla="*/ 36763705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102"/>
                  <a:gd name="T23" fmla="*/ 408 w 408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102">
                    <a:moveTo>
                      <a:pt x="0" y="99"/>
                    </a:moveTo>
                    <a:cubicBezTo>
                      <a:pt x="7" y="87"/>
                      <a:pt x="24" y="43"/>
                      <a:pt x="44" y="27"/>
                    </a:cubicBezTo>
                    <a:cubicBezTo>
                      <a:pt x="64" y="11"/>
                      <a:pt x="93" y="5"/>
                      <a:pt x="118" y="3"/>
                    </a:cubicBezTo>
                    <a:cubicBezTo>
                      <a:pt x="143" y="1"/>
                      <a:pt x="165" y="0"/>
                      <a:pt x="192" y="15"/>
                    </a:cubicBezTo>
                    <a:cubicBezTo>
                      <a:pt x="219" y="30"/>
                      <a:pt x="252" y="80"/>
                      <a:pt x="280" y="91"/>
                    </a:cubicBezTo>
                    <a:cubicBezTo>
                      <a:pt x="308" y="102"/>
                      <a:pt x="339" y="92"/>
                      <a:pt x="360" y="79"/>
                    </a:cubicBezTo>
                    <a:cubicBezTo>
                      <a:pt x="381" y="66"/>
                      <a:pt x="398" y="25"/>
                      <a:pt x="408" y="10"/>
                    </a:cubicBezTo>
                  </a:path>
                </a:pathLst>
              </a:custGeom>
              <a:solidFill>
                <a:srgbClr val="CC99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38" name="Freeform 2159"/>
              <p:cNvSpPr>
                <a:spLocks/>
              </p:cNvSpPr>
              <p:nvPr/>
            </p:nvSpPr>
            <p:spPr bwMode="auto">
              <a:xfrm rot="-7148688">
                <a:off x="2499277" y="3358304"/>
                <a:ext cx="369634" cy="184067"/>
              </a:xfrm>
              <a:custGeom>
                <a:avLst/>
                <a:gdLst>
                  <a:gd name="T0" fmla="*/ 0 w 408"/>
                  <a:gd name="T1" fmla="*/ 322393367 h 102"/>
                  <a:gd name="T2" fmla="*/ 36113608 w 408"/>
                  <a:gd name="T3" fmla="*/ 87926281 h 102"/>
                  <a:gd name="T4" fmla="*/ 96851355 w 408"/>
                  <a:gd name="T5" fmla="*/ 9769988 h 102"/>
                  <a:gd name="T6" fmla="*/ 157588211 w 408"/>
                  <a:gd name="T7" fmla="*/ 48848133 h 102"/>
                  <a:gd name="T8" fmla="*/ 229816304 w 408"/>
                  <a:gd name="T9" fmla="*/ 296342480 h 102"/>
                  <a:gd name="T10" fmla="*/ 295478921 w 408"/>
                  <a:gd name="T11" fmla="*/ 257264346 h 102"/>
                  <a:gd name="T12" fmla="*/ 334875734 w 408"/>
                  <a:gd name="T13" fmla="*/ 32565427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102"/>
                  <a:gd name="T23" fmla="*/ 408 w 408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102">
                    <a:moveTo>
                      <a:pt x="0" y="99"/>
                    </a:moveTo>
                    <a:cubicBezTo>
                      <a:pt x="7" y="87"/>
                      <a:pt x="24" y="43"/>
                      <a:pt x="44" y="27"/>
                    </a:cubicBezTo>
                    <a:cubicBezTo>
                      <a:pt x="64" y="11"/>
                      <a:pt x="93" y="5"/>
                      <a:pt x="118" y="3"/>
                    </a:cubicBezTo>
                    <a:cubicBezTo>
                      <a:pt x="143" y="1"/>
                      <a:pt x="165" y="0"/>
                      <a:pt x="192" y="15"/>
                    </a:cubicBezTo>
                    <a:cubicBezTo>
                      <a:pt x="219" y="30"/>
                      <a:pt x="252" y="80"/>
                      <a:pt x="280" y="91"/>
                    </a:cubicBezTo>
                    <a:cubicBezTo>
                      <a:pt x="308" y="102"/>
                      <a:pt x="339" y="92"/>
                      <a:pt x="360" y="79"/>
                    </a:cubicBezTo>
                    <a:cubicBezTo>
                      <a:pt x="381" y="66"/>
                      <a:pt x="398" y="25"/>
                      <a:pt x="408" y="10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39" name="Freeform 2160"/>
              <p:cNvSpPr>
                <a:spLocks/>
              </p:cNvSpPr>
              <p:nvPr/>
            </p:nvSpPr>
            <p:spPr bwMode="auto">
              <a:xfrm rot="-6714472">
                <a:off x="2126132" y="3287926"/>
                <a:ext cx="361853" cy="226250"/>
              </a:xfrm>
              <a:custGeom>
                <a:avLst/>
                <a:gdLst>
                  <a:gd name="T0" fmla="*/ 0 w 400"/>
                  <a:gd name="T1" fmla="*/ 312758340 h 126"/>
                  <a:gd name="T2" fmla="*/ 39280955 w 400"/>
                  <a:gd name="T3" fmla="*/ 80607856 h 126"/>
                  <a:gd name="T4" fmla="*/ 109660451 w 400"/>
                  <a:gd name="T5" fmla="*/ 0 h 126"/>
                  <a:gd name="T6" fmla="*/ 167764102 w 400"/>
                  <a:gd name="T7" fmla="*/ 74159732 h 126"/>
                  <a:gd name="T8" fmla="*/ 229959377 w 400"/>
                  <a:gd name="T9" fmla="*/ 361121959 h 126"/>
                  <a:gd name="T10" fmla="*/ 297882840 w 400"/>
                  <a:gd name="T11" fmla="*/ 338552629 h 126"/>
                  <a:gd name="T12" fmla="*/ 327343997 w 400"/>
                  <a:gd name="T13" fmla="*/ 119300216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"/>
                  <a:gd name="T22" fmla="*/ 0 h 126"/>
                  <a:gd name="T23" fmla="*/ 400 w 400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40" name="Freeform 2163"/>
              <p:cNvSpPr>
                <a:spLocks/>
              </p:cNvSpPr>
              <p:nvPr/>
            </p:nvSpPr>
            <p:spPr bwMode="auto">
              <a:xfrm rot="-7148688">
                <a:off x="2312700" y="3313255"/>
                <a:ext cx="357958" cy="226250"/>
              </a:xfrm>
              <a:custGeom>
                <a:avLst/>
                <a:gdLst>
                  <a:gd name="T0" fmla="*/ 0 w 400"/>
                  <a:gd name="T1" fmla="*/ 312758340 h 126"/>
                  <a:gd name="T2" fmla="*/ 38440217 w 400"/>
                  <a:gd name="T3" fmla="*/ 80607856 h 126"/>
                  <a:gd name="T4" fmla="*/ 107312224 w 400"/>
                  <a:gd name="T5" fmla="*/ 0 h 126"/>
                  <a:gd name="T6" fmla="*/ 164171178 w 400"/>
                  <a:gd name="T7" fmla="*/ 74159732 h 126"/>
                  <a:gd name="T8" fmla="*/ 225035653 w 400"/>
                  <a:gd name="T9" fmla="*/ 361121959 h 126"/>
                  <a:gd name="T10" fmla="*/ 291504910 w 400"/>
                  <a:gd name="T11" fmla="*/ 338552629 h 126"/>
                  <a:gd name="T12" fmla="*/ 320334839 w 400"/>
                  <a:gd name="T13" fmla="*/ 119300216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"/>
                  <a:gd name="T22" fmla="*/ 0 h 126"/>
                  <a:gd name="T23" fmla="*/ 400 w 400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141" name="Group 2164"/>
              <p:cNvGrpSpPr>
                <a:grpSpLocks/>
              </p:cNvGrpSpPr>
              <p:nvPr/>
            </p:nvGrpSpPr>
            <p:grpSpPr bwMode="auto">
              <a:xfrm rot="253299">
                <a:off x="1642814" y="2990262"/>
                <a:ext cx="590555" cy="556394"/>
                <a:chOff x="1728" y="2185"/>
                <a:chExt cx="154" cy="143"/>
              </a:xfrm>
            </p:grpSpPr>
            <p:sp>
              <p:nvSpPr>
                <p:cNvPr id="17159" name="Freeform 2165"/>
                <p:cNvSpPr>
                  <a:spLocks/>
                </p:cNvSpPr>
                <p:nvPr/>
              </p:nvSpPr>
              <p:spPr bwMode="auto">
                <a:xfrm rot="-6731385">
                  <a:off x="1802" y="2249"/>
                  <a:ext cx="111" cy="48"/>
                </a:xfrm>
                <a:custGeom>
                  <a:avLst/>
                  <a:gdLst>
                    <a:gd name="T0" fmla="*/ 0 w 408"/>
                    <a:gd name="T1" fmla="*/ 22 h 102"/>
                    <a:gd name="T2" fmla="*/ 3 w 408"/>
                    <a:gd name="T3" fmla="*/ 6 h 102"/>
                    <a:gd name="T4" fmla="*/ 9 w 408"/>
                    <a:gd name="T5" fmla="*/ 0 h 102"/>
                    <a:gd name="T6" fmla="*/ 14 w 408"/>
                    <a:gd name="T7" fmla="*/ 3 h 102"/>
                    <a:gd name="T8" fmla="*/ 21 w 408"/>
                    <a:gd name="T9" fmla="*/ 20 h 102"/>
                    <a:gd name="T10" fmla="*/ 27 w 408"/>
                    <a:gd name="T11" fmla="*/ 17 h 102"/>
                    <a:gd name="T12" fmla="*/ 30 w 408"/>
                    <a:gd name="T13" fmla="*/ 2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8"/>
                    <a:gd name="T22" fmla="*/ 0 h 102"/>
                    <a:gd name="T23" fmla="*/ 408 w 40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160" name="Freeform 2166"/>
                <p:cNvSpPr>
                  <a:spLocks/>
                </p:cNvSpPr>
                <p:nvPr/>
              </p:nvSpPr>
              <p:spPr bwMode="auto">
                <a:xfrm rot="-6731385">
                  <a:off x="1752" y="2226"/>
                  <a:ext cx="108" cy="59"/>
                </a:xfrm>
                <a:custGeom>
                  <a:avLst/>
                  <a:gdLst>
                    <a:gd name="T0" fmla="*/ 0 w 400"/>
                    <a:gd name="T1" fmla="*/ 21 h 126"/>
                    <a:gd name="T2" fmla="*/ 4 w 400"/>
                    <a:gd name="T3" fmla="*/ 6 h 126"/>
                    <a:gd name="T4" fmla="*/ 10 w 400"/>
                    <a:gd name="T5" fmla="*/ 0 h 126"/>
                    <a:gd name="T6" fmla="*/ 15 w 400"/>
                    <a:gd name="T7" fmla="*/ 5 h 126"/>
                    <a:gd name="T8" fmla="*/ 21 w 400"/>
                    <a:gd name="T9" fmla="*/ 24 h 126"/>
                    <a:gd name="T10" fmla="*/ 26 w 400"/>
                    <a:gd name="T11" fmla="*/ 23 h 126"/>
                    <a:gd name="T12" fmla="*/ 29 w 400"/>
                    <a:gd name="T13" fmla="*/ 8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"/>
                    <a:gd name="T22" fmla="*/ 0 h 126"/>
                    <a:gd name="T23" fmla="*/ 400 w 4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161" name="Freeform 2167"/>
                <p:cNvSpPr>
                  <a:spLocks/>
                </p:cNvSpPr>
                <p:nvPr/>
              </p:nvSpPr>
              <p:spPr bwMode="auto">
                <a:xfrm rot="-6297170">
                  <a:off x="1704" y="2209"/>
                  <a:ext cx="108" cy="59"/>
                </a:xfrm>
                <a:custGeom>
                  <a:avLst/>
                  <a:gdLst>
                    <a:gd name="T0" fmla="*/ 0 w 400"/>
                    <a:gd name="T1" fmla="*/ 21 h 126"/>
                    <a:gd name="T2" fmla="*/ 4 w 400"/>
                    <a:gd name="T3" fmla="*/ 6 h 126"/>
                    <a:gd name="T4" fmla="*/ 10 w 400"/>
                    <a:gd name="T5" fmla="*/ 0 h 126"/>
                    <a:gd name="T6" fmla="*/ 15 w 400"/>
                    <a:gd name="T7" fmla="*/ 5 h 126"/>
                    <a:gd name="T8" fmla="*/ 21 w 400"/>
                    <a:gd name="T9" fmla="*/ 24 h 126"/>
                    <a:gd name="T10" fmla="*/ 26 w 400"/>
                    <a:gd name="T11" fmla="*/ 23 h 126"/>
                    <a:gd name="T12" fmla="*/ 29 w 400"/>
                    <a:gd name="T13" fmla="*/ 8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"/>
                    <a:gd name="T22" fmla="*/ 0 h 126"/>
                    <a:gd name="T23" fmla="*/ 400 w 4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7142" name="Freeform 2168"/>
              <p:cNvSpPr>
                <a:spLocks/>
              </p:cNvSpPr>
              <p:nvPr/>
            </p:nvSpPr>
            <p:spPr bwMode="auto">
              <a:xfrm rot="-5411054">
                <a:off x="1278923" y="2829628"/>
                <a:ext cx="420212" cy="230085"/>
              </a:xfrm>
              <a:custGeom>
                <a:avLst/>
                <a:gdLst>
                  <a:gd name="T0" fmla="*/ 0 w 400"/>
                  <a:gd name="T1" fmla="*/ 323450242 h 126"/>
                  <a:gd name="T2" fmla="*/ 52972975 w 400"/>
                  <a:gd name="T3" fmla="*/ 83363821 h 126"/>
                  <a:gd name="T4" fmla="*/ 147884179 w 400"/>
                  <a:gd name="T5" fmla="*/ 0 h 126"/>
                  <a:gd name="T6" fmla="*/ 226241087 w 400"/>
                  <a:gd name="T7" fmla="*/ 76695010 h 126"/>
                  <a:gd name="T8" fmla="*/ 310115442 w 400"/>
                  <a:gd name="T9" fmla="*/ 373468152 h 126"/>
                  <a:gd name="T10" fmla="*/ 401715327 w 400"/>
                  <a:gd name="T11" fmla="*/ 350127313 h 126"/>
                  <a:gd name="T12" fmla="*/ 441445309 w 400"/>
                  <a:gd name="T13" fmla="*/ 123378543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"/>
                  <a:gd name="T22" fmla="*/ 0 h 126"/>
                  <a:gd name="T23" fmla="*/ 400 w 400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43" name="Freeform 2169"/>
              <p:cNvSpPr>
                <a:spLocks/>
              </p:cNvSpPr>
              <p:nvPr/>
            </p:nvSpPr>
            <p:spPr bwMode="auto">
              <a:xfrm rot="-10546701">
                <a:off x="1214416" y="2714606"/>
                <a:ext cx="329791" cy="307381"/>
              </a:xfrm>
              <a:custGeom>
                <a:avLst/>
                <a:gdLst>
                  <a:gd name="T0" fmla="*/ 372454569 w 145"/>
                  <a:gd name="T1" fmla="*/ 0 h 221"/>
                  <a:gd name="T2" fmla="*/ 656968698 w 145"/>
                  <a:gd name="T3" fmla="*/ 75446041 h 221"/>
                  <a:gd name="T4" fmla="*/ 744911412 w 145"/>
                  <a:gd name="T5" fmla="*/ 205057929 h 221"/>
                  <a:gd name="T6" fmla="*/ 636278302 w 145"/>
                  <a:gd name="T7" fmla="*/ 305652158 h 221"/>
                  <a:gd name="T8" fmla="*/ 258649357 w 145"/>
                  <a:gd name="T9" fmla="*/ 410114467 h 221"/>
                  <a:gd name="T10" fmla="*/ 31039015 w 145"/>
                  <a:gd name="T11" fmla="*/ 413983850 h 221"/>
                  <a:gd name="T12" fmla="*/ 72422091 w 145"/>
                  <a:gd name="T13" fmla="*/ 421721226 h 2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"/>
                  <a:gd name="T22" fmla="*/ 0 h 221"/>
                  <a:gd name="T23" fmla="*/ 145 w 145"/>
                  <a:gd name="T24" fmla="*/ 221 h 2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" h="221">
                    <a:moveTo>
                      <a:pt x="72" y="0"/>
                    </a:moveTo>
                    <a:cubicBezTo>
                      <a:pt x="82" y="7"/>
                      <a:pt x="115" y="23"/>
                      <a:pt x="127" y="39"/>
                    </a:cubicBezTo>
                    <a:cubicBezTo>
                      <a:pt x="139" y="57"/>
                      <a:pt x="145" y="86"/>
                      <a:pt x="144" y="106"/>
                    </a:cubicBezTo>
                    <a:cubicBezTo>
                      <a:pt x="143" y="125"/>
                      <a:pt x="139" y="141"/>
                      <a:pt x="123" y="158"/>
                    </a:cubicBezTo>
                    <a:cubicBezTo>
                      <a:pt x="107" y="176"/>
                      <a:pt x="69" y="203"/>
                      <a:pt x="50" y="212"/>
                    </a:cubicBezTo>
                    <a:cubicBezTo>
                      <a:pt x="31" y="221"/>
                      <a:pt x="12" y="213"/>
                      <a:pt x="6" y="214"/>
                    </a:cubicBezTo>
                    <a:cubicBezTo>
                      <a:pt x="0" y="215"/>
                      <a:pt x="12" y="217"/>
                      <a:pt x="14" y="218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44" name="Freeform 2199"/>
              <p:cNvSpPr>
                <a:spLocks/>
              </p:cNvSpPr>
              <p:nvPr/>
            </p:nvSpPr>
            <p:spPr bwMode="auto">
              <a:xfrm rot="-9275821">
                <a:off x="3539050" y="3447757"/>
                <a:ext cx="706436" cy="113191"/>
              </a:xfrm>
              <a:custGeom>
                <a:avLst/>
                <a:gdLst>
                  <a:gd name="T0" fmla="*/ 0 w 408"/>
                  <a:gd name="T1" fmla="*/ 121915583 h 102"/>
                  <a:gd name="T2" fmla="*/ 131909623 w 408"/>
                  <a:gd name="T3" fmla="*/ 33249300 h 102"/>
                  <a:gd name="T4" fmla="*/ 353758218 w 408"/>
                  <a:gd name="T5" fmla="*/ 3694243 h 102"/>
                  <a:gd name="T6" fmla="*/ 575606867 w 408"/>
                  <a:gd name="T7" fmla="*/ 18472330 h 102"/>
                  <a:gd name="T8" fmla="*/ 839427737 w 408"/>
                  <a:gd name="T9" fmla="*/ 112063530 h 102"/>
                  <a:gd name="T10" fmla="*/ 1079264635 w 408"/>
                  <a:gd name="T11" fmla="*/ 97286560 h 102"/>
                  <a:gd name="T12" fmla="*/ 1223166298 w 408"/>
                  <a:gd name="T13" fmla="*/ 12314516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102"/>
                  <a:gd name="T23" fmla="*/ 408 w 408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102">
                    <a:moveTo>
                      <a:pt x="0" y="99"/>
                    </a:moveTo>
                    <a:cubicBezTo>
                      <a:pt x="7" y="87"/>
                      <a:pt x="24" y="43"/>
                      <a:pt x="44" y="27"/>
                    </a:cubicBezTo>
                    <a:cubicBezTo>
                      <a:pt x="64" y="11"/>
                      <a:pt x="93" y="5"/>
                      <a:pt x="118" y="3"/>
                    </a:cubicBezTo>
                    <a:cubicBezTo>
                      <a:pt x="143" y="1"/>
                      <a:pt x="165" y="0"/>
                      <a:pt x="192" y="15"/>
                    </a:cubicBezTo>
                    <a:cubicBezTo>
                      <a:pt x="219" y="30"/>
                      <a:pt x="252" y="80"/>
                      <a:pt x="280" y="91"/>
                    </a:cubicBezTo>
                    <a:cubicBezTo>
                      <a:pt x="308" y="102"/>
                      <a:pt x="339" y="92"/>
                      <a:pt x="360" y="79"/>
                    </a:cubicBezTo>
                    <a:cubicBezTo>
                      <a:pt x="381" y="66"/>
                      <a:pt x="398" y="25"/>
                      <a:pt x="408" y="10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45" name="Freeform 2200"/>
              <p:cNvSpPr>
                <a:spLocks/>
              </p:cNvSpPr>
              <p:nvPr/>
            </p:nvSpPr>
            <p:spPr bwMode="auto">
              <a:xfrm rot="-9275821">
                <a:off x="3296680" y="3427425"/>
                <a:ext cx="692585" cy="139825"/>
              </a:xfrm>
              <a:custGeom>
                <a:avLst/>
                <a:gdLst>
                  <a:gd name="T0" fmla="*/ 0 w 400"/>
                  <a:gd name="T1" fmla="*/ 119453835 h 126"/>
                  <a:gd name="T2" fmla="*/ 143901859 w 400"/>
                  <a:gd name="T3" fmla="*/ 30787025 h 126"/>
                  <a:gd name="T4" fmla="*/ 401726989 w 400"/>
                  <a:gd name="T5" fmla="*/ 0 h 126"/>
                  <a:gd name="T6" fmla="*/ 614582643 w 400"/>
                  <a:gd name="T7" fmla="*/ 28324552 h 126"/>
                  <a:gd name="T8" fmla="*/ 842427456 w 400"/>
                  <a:gd name="T9" fmla="*/ 137926267 h 126"/>
                  <a:gd name="T10" fmla="*/ 1091257803 w 400"/>
                  <a:gd name="T11" fmla="*/ 129305946 h 126"/>
                  <a:gd name="T12" fmla="*/ 1199185022 w 400"/>
                  <a:gd name="T13" fmla="*/ 45565201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"/>
                  <a:gd name="T22" fmla="*/ 0 h 126"/>
                  <a:gd name="T23" fmla="*/ 400 w 400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46" name="Freeform 2201"/>
              <p:cNvSpPr>
                <a:spLocks/>
              </p:cNvSpPr>
              <p:nvPr/>
            </p:nvSpPr>
            <p:spPr bwMode="auto">
              <a:xfrm rot="-9301954">
                <a:off x="3064651" y="3470136"/>
                <a:ext cx="692585" cy="139825"/>
              </a:xfrm>
              <a:custGeom>
                <a:avLst/>
                <a:gdLst>
                  <a:gd name="T0" fmla="*/ 0 w 400"/>
                  <a:gd name="T1" fmla="*/ 119453835 h 126"/>
                  <a:gd name="T2" fmla="*/ 143901859 w 400"/>
                  <a:gd name="T3" fmla="*/ 30787025 h 126"/>
                  <a:gd name="T4" fmla="*/ 401726989 w 400"/>
                  <a:gd name="T5" fmla="*/ 0 h 126"/>
                  <a:gd name="T6" fmla="*/ 614582643 w 400"/>
                  <a:gd name="T7" fmla="*/ 28324552 h 126"/>
                  <a:gd name="T8" fmla="*/ 842427456 w 400"/>
                  <a:gd name="T9" fmla="*/ 137926267 h 126"/>
                  <a:gd name="T10" fmla="*/ 1091257803 w 400"/>
                  <a:gd name="T11" fmla="*/ 129305946 h 126"/>
                  <a:gd name="T12" fmla="*/ 1199185022 w 400"/>
                  <a:gd name="T13" fmla="*/ 45565201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"/>
                  <a:gd name="T22" fmla="*/ 0 h 126"/>
                  <a:gd name="T23" fmla="*/ 400 w 400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47" name="Freeform 2204"/>
              <p:cNvSpPr>
                <a:spLocks/>
              </p:cNvSpPr>
              <p:nvPr/>
            </p:nvSpPr>
            <p:spPr bwMode="auto">
              <a:xfrm rot="-5411054">
                <a:off x="1412734" y="2960578"/>
                <a:ext cx="431888" cy="195572"/>
              </a:xfrm>
              <a:custGeom>
                <a:avLst/>
                <a:gdLst>
                  <a:gd name="T0" fmla="*/ 0 w 408"/>
                  <a:gd name="T1" fmla="*/ 363955668 h 102"/>
                  <a:gd name="T2" fmla="*/ 49302981 w 408"/>
                  <a:gd name="T3" fmla="*/ 99260460 h 102"/>
                  <a:gd name="T4" fmla="*/ 132222293 w 408"/>
                  <a:gd name="T5" fmla="*/ 11028727 h 102"/>
                  <a:gd name="T6" fmla="*/ 215140563 w 408"/>
                  <a:gd name="T7" fmla="*/ 55145550 h 102"/>
                  <a:gd name="T8" fmla="*/ 313747617 w 408"/>
                  <a:gd name="T9" fmla="*/ 334545099 h 102"/>
                  <a:gd name="T10" fmla="*/ 403389755 w 408"/>
                  <a:gd name="T11" fmla="*/ 290428288 h 102"/>
                  <a:gd name="T12" fmla="*/ 457174615 w 408"/>
                  <a:gd name="T13" fmla="*/ 36763705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102"/>
                  <a:gd name="T23" fmla="*/ 408 w 408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102">
                    <a:moveTo>
                      <a:pt x="0" y="99"/>
                    </a:moveTo>
                    <a:cubicBezTo>
                      <a:pt x="7" y="87"/>
                      <a:pt x="24" y="43"/>
                      <a:pt x="44" y="27"/>
                    </a:cubicBezTo>
                    <a:cubicBezTo>
                      <a:pt x="64" y="11"/>
                      <a:pt x="93" y="5"/>
                      <a:pt x="118" y="3"/>
                    </a:cubicBezTo>
                    <a:cubicBezTo>
                      <a:pt x="143" y="1"/>
                      <a:pt x="165" y="0"/>
                      <a:pt x="192" y="15"/>
                    </a:cubicBezTo>
                    <a:cubicBezTo>
                      <a:pt x="219" y="30"/>
                      <a:pt x="252" y="80"/>
                      <a:pt x="280" y="91"/>
                    </a:cubicBezTo>
                    <a:cubicBezTo>
                      <a:pt x="308" y="102"/>
                      <a:pt x="339" y="92"/>
                      <a:pt x="360" y="79"/>
                    </a:cubicBezTo>
                    <a:cubicBezTo>
                      <a:pt x="381" y="66"/>
                      <a:pt x="398" y="25"/>
                      <a:pt x="408" y="10"/>
                    </a:cubicBezTo>
                  </a:path>
                </a:pathLst>
              </a:custGeom>
              <a:solidFill>
                <a:srgbClr val="CC99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48" name="Freeform 2205"/>
              <p:cNvSpPr>
                <a:spLocks/>
              </p:cNvSpPr>
              <p:nvPr/>
            </p:nvSpPr>
            <p:spPr bwMode="auto">
              <a:xfrm rot="-7148688">
                <a:off x="2499277" y="3358310"/>
                <a:ext cx="369635" cy="184067"/>
              </a:xfrm>
              <a:custGeom>
                <a:avLst/>
                <a:gdLst>
                  <a:gd name="T0" fmla="*/ 0 w 408"/>
                  <a:gd name="T1" fmla="*/ 322393367 h 102"/>
                  <a:gd name="T2" fmla="*/ 36114611 w 408"/>
                  <a:gd name="T3" fmla="*/ 87926281 h 102"/>
                  <a:gd name="T4" fmla="*/ 96851617 w 408"/>
                  <a:gd name="T5" fmla="*/ 9769988 h 102"/>
                  <a:gd name="T6" fmla="*/ 157589543 w 408"/>
                  <a:gd name="T7" fmla="*/ 48848133 h 102"/>
                  <a:gd name="T8" fmla="*/ 229817831 w 408"/>
                  <a:gd name="T9" fmla="*/ 296342480 h 102"/>
                  <a:gd name="T10" fmla="*/ 295480627 w 408"/>
                  <a:gd name="T11" fmla="*/ 257264346 h 102"/>
                  <a:gd name="T12" fmla="*/ 334877545 w 408"/>
                  <a:gd name="T13" fmla="*/ 32565427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102"/>
                  <a:gd name="T23" fmla="*/ 408 w 408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102">
                    <a:moveTo>
                      <a:pt x="0" y="99"/>
                    </a:moveTo>
                    <a:cubicBezTo>
                      <a:pt x="7" y="87"/>
                      <a:pt x="24" y="43"/>
                      <a:pt x="44" y="27"/>
                    </a:cubicBezTo>
                    <a:cubicBezTo>
                      <a:pt x="64" y="11"/>
                      <a:pt x="93" y="5"/>
                      <a:pt x="118" y="3"/>
                    </a:cubicBezTo>
                    <a:cubicBezTo>
                      <a:pt x="143" y="1"/>
                      <a:pt x="165" y="0"/>
                      <a:pt x="192" y="15"/>
                    </a:cubicBezTo>
                    <a:cubicBezTo>
                      <a:pt x="219" y="30"/>
                      <a:pt x="252" y="80"/>
                      <a:pt x="280" y="91"/>
                    </a:cubicBezTo>
                    <a:cubicBezTo>
                      <a:pt x="308" y="102"/>
                      <a:pt x="339" y="92"/>
                      <a:pt x="360" y="79"/>
                    </a:cubicBezTo>
                    <a:cubicBezTo>
                      <a:pt x="381" y="66"/>
                      <a:pt x="398" y="25"/>
                      <a:pt x="408" y="10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49" name="Freeform 2206"/>
              <p:cNvSpPr>
                <a:spLocks/>
              </p:cNvSpPr>
              <p:nvPr/>
            </p:nvSpPr>
            <p:spPr bwMode="auto">
              <a:xfrm rot="-6714472">
                <a:off x="2126132" y="3287932"/>
                <a:ext cx="361854" cy="226250"/>
              </a:xfrm>
              <a:custGeom>
                <a:avLst/>
                <a:gdLst>
                  <a:gd name="T0" fmla="*/ 0 w 400"/>
                  <a:gd name="T1" fmla="*/ 312758340 h 126"/>
                  <a:gd name="T2" fmla="*/ 39281063 w 400"/>
                  <a:gd name="T3" fmla="*/ 80607856 h 126"/>
                  <a:gd name="T4" fmla="*/ 109660754 w 400"/>
                  <a:gd name="T5" fmla="*/ 0 h 126"/>
                  <a:gd name="T6" fmla="*/ 167764566 w 400"/>
                  <a:gd name="T7" fmla="*/ 74159732 h 126"/>
                  <a:gd name="T8" fmla="*/ 229960013 w 400"/>
                  <a:gd name="T9" fmla="*/ 361121959 h 126"/>
                  <a:gd name="T10" fmla="*/ 297884567 w 400"/>
                  <a:gd name="T11" fmla="*/ 338552629 h 126"/>
                  <a:gd name="T12" fmla="*/ 327345806 w 400"/>
                  <a:gd name="T13" fmla="*/ 119300216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"/>
                  <a:gd name="T22" fmla="*/ 0 h 126"/>
                  <a:gd name="T23" fmla="*/ 400 w 400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50" name="Freeform 2209"/>
              <p:cNvSpPr>
                <a:spLocks/>
              </p:cNvSpPr>
              <p:nvPr/>
            </p:nvSpPr>
            <p:spPr bwMode="auto">
              <a:xfrm rot="-7148688">
                <a:off x="2312700" y="3313261"/>
                <a:ext cx="357959" cy="226250"/>
              </a:xfrm>
              <a:custGeom>
                <a:avLst/>
                <a:gdLst>
                  <a:gd name="T0" fmla="*/ 0 w 400"/>
                  <a:gd name="T1" fmla="*/ 312758340 h 126"/>
                  <a:gd name="T2" fmla="*/ 38440324 w 400"/>
                  <a:gd name="T3" fmla="*/ 80607856 h 126"/>
                  <a:gd name="T4" fmla="*/ 107312524 w 400"/>
                  <a:gd name="T5" fmla="*/ 0 h 126"/>
                  <a:gd name="T6" fmla="*/ 164172532 w 400"/>
                  <a:gd name="T7" fmla="*/ 74159732 h 126"/>
                  <a:gd name="T8" fmla="*/ 225036282 w 400"/>
                  <a:gd name="T9" fmla="*/ 361121959 h 126"/>
                  <a:gd name="T10" fmla="*/ 291506619 w 400"/>
                  <a:gd name="T11" fmla="*/ 338552629 h 126"/>
                  <a:gd name="T12" fmla="*/ 320336628 w 400"/>
                  <a:gd name="T13" fmla="*/ 119300216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"/>
                  <a:gd name="T22" fmla="*/ 0 h 126"/>
                  <a:gd name="T23" fmla="*/ 400 w 400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51" name="Freeform 2211"/>
              <p:cNvSpPr>
                <a:spLocks/>
              </p:cNvSpPr>
              <p:nvPr/>
            </p:nvSpPr>
            <p:spPr bwMode="auto">
              <a:xfrm rot="-6478086">
                <a:off x="1918197" y="3255293"/>
                <a:ext cx="431888" cy="184067"/>
              </a:xfrm>
              <a:custGeom>
                <a:avLst/>
                <a:gdLst>
                  <a:gd name="T0" fmla="*/ 0 w 408"/>
                  <a:gd name="T1" fmla="*/ 322393367 h 102"/>
                  <a:gd name="T2" fmla="*/ 49302981 w 408"/>
                  <a:gd name="T3" fmla="*/ 87926281 h 102"/>
                  <a:gd name="T4" fmla="*/ 132222293 w 408"/>
                  <a:gd name="T5" fmla="*/ 9769988 h 102"/>
                  <a:gd name="T6" fmla="*/ 215140563 w 408"/>
                  <a:gd name="T7" fmla="*/ 48848133 h 102"/>
                  <a:gd name="T8" fmla="*/ 313747617 w 408"/>
                  <a:gd name="T9" fmla="*/ 296342480 h 102"/>
                  <a:gd name="T10" fmla="*/ 403389755 w 408"/>
                  <a:gd name="T11" fmla="*/ 257264346 h 102"/>
                  <a:gd name="T12" fmla="*/ 457174615 w 408"/>
                  <a:gd name="T13" fmla="*/ 32565427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102"/>
                  <a:gd name="T23" fmla="*/ 408 w 408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102">
                    <a:moveTo>
                      <a:pt x="0" y="99"/>
                    </a:moveTo>
                    <a:cubicBezTo>
                      <a:pt x="7" y="87"/>
                      <a:pt x="24" y="43"/>
                      <a:pt x="44" y="27"/>
                    </a:cubicBezTo>
                    <a:cubicBezTo>
                      <a:pt x="64" y="11"/>
                      <a:pt x="93" y="5"/>
                      <a:pt x="118" y="3"/>
                    </a:cubicBezTo>
                    <a:cubicBezTo>
                      <a:pt x="143" y="1"/>
                      <a:pt x="165" y="0"/>
                      <a:pt x="192" y="15"/>
                    </a:cubicBezTo>
                    <a:cubicBezTo>
                      <a:pt x="219" y="30"/>
                      <a:pt x="252" y="80"/>
                      <a:pt x="280" y="91"/>
                    </a:cubicBezTo>
                    <a:cubicBezTo>
                      <a:pt x="308" y="102"/>
                      <a:pt x="339" y="92"/>
                      <a:pt x="360" y="79"/>
                    </a:cubicBezTo>
                    <a:cubicBezTo>
                      <a:pt x="381" y="66"/>
                      <a:pt x="398" y="25"/>
                      <a:pt x="408" y="10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52" name="Freeform 2212"/>
              <p:cNvSpPr>
                <a:spLocks/>
              </p:cNvSpPr>
              <p:nvPr/>
            </p:nvSpPr>
            <p:spPr bwMode="auto">
              <a:xfrm rot="-6478086">
                <a:off x="1732093" y="3151757"/>
                <a:ext cx="420217" cy="226250"/>
              </a:xfrm>
              <a:custGeom>
                <a:avLst/>
                <a:gdLst>
                  <a:gd name="T0" fmla="*/ 0 w 400"/>
                  <a:gd name="T1" fmla="*/ 312758340 h 126"/>
                  <a:gd name="T2" fmla="*/ 52974656 w 400"/>
                  <a:gd name="T3" fmla="*/ 80607856 h 126"/>
                  <a:gd name="T4" fmla="*/ 147888040 w 400"/>
                  <a:gd name="T5" fmla="*/ 0 h 126"/>
                  <a:gd name="T6" fmla="*/ 226245880 w 400"/>
                  <a:gd name="T7" fmla="*/ 74159732 h 126"/>
                  <a:gd name="T8" fmla="*/ 310122284 w 400"/>
                  <a:gd name="T9" fmla="*/ 361121959 h 126"/>
                  <a:gd name="T10" fmla="*/ 401724309 w 400"/>
                  <a:gd name="T11" fmla="*/ 338552629 h 126"/>
                  <a:gd name="T12" fmla="*/ 441455814 w 400"/>
                  <a:gd name="T13" fmla="*/ 119300216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"/>
                  <a:gd name="T22" fmla="*/ 0 h 126"/>
                  <a:gd name="T23" fmla="*/ 400 w 400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53" name="Freeform 2213"/>
              <p:cNvSpPr>
                <a:spLocks/>
              </p:cNvSpPr>
              <p:nvPr/>
            </p:nvSpPr>
            <p:spPr bwMode="auto">
              <a:xfrm rot="-6043871">
                <a:off x="1553391" y="3072243"/>
                <a:ext cx="420217" cy="226250"/>
              </a:xfrm>
              <a:custGeom>
                <a:avLst/>
                <a:gdLst>
                  <a:gd name="T0" fmla="*/ 0 w 400"/>
                  <a:gd name="T1" fmla="*/ 312758340 h 126"/>
                  <a:gd name="T2" fmla="*/ 52974656 w 400"/>
                  <a:gd name="T3" fmla="*/ 80607856 h 126"/>
                  <a:gd name="T4" fmla="*/ 147888040 w 400"/>
                  <a:gd name="T5" fmla="*/ 0 h 126"/>
                  <a:gd name="T6" fmla="*/ 226245880 w 400"/>
                  <a:gd name="T7" fmla="*/ 74159732 h 126"/>
                  <a:gd name="T8" fmla="*/ 310122284 w 400"/>
                  <a:gd name="T9" fmla="*/ 361121959 h 126"/>
                  <a:gd name="T10" fmla="*/ 401724309 w 400"/>
                  <a:gd name="T11" fmla="*/ 338552629 h 126"/>
                  <a:gd name="T12" fmla="*/ 441455814 w 400"/>
                  <a:gd name="T13" fmla="*/ 119300216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"/>
                  <a:gd name="T22" fmla="*/ 0 h 126"/>
                  <a:gd name="T23" fmla="*/ 400 w 400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54" name="Freeform 2214"/>
              <p:cNvSpPr>
                <a:spLocks/>
              </p:cNvSpPr>
              <p:nvPr/>
            </p:nvSpPr>
            <p:spPr bwMode="auto">
              <a:xfrm rot="-5411054">
                <a:off x="1278922" y="2829633"/>
                <a:ext cx="420212" cy="230085"/>
              </a:xfrm>
              <a:custGeom>
                <a:avLst/>
                <a:gdLst>
                  <a:gd name="T0" fmla="*/ 0 w 400"/>
                  <a:gd name="T1" fmla="*/ 323450242 h 126"/>
                  <a:gd name="T2" fmla="*/ 52972975 w 400"/>
                  <a:gd name="T3" fmla="*/ 83363821 h 126"/>
                  <a:gd name="T4" fmla="*/ 147884179 w 400"/>
                  <a:gd name="T5" fmla="*/ 0 h 126"/>
                  <a:gd name="T6" fmla="*/ 226241087 w 400"/>
                  <a:gd name="T7" fmla="*/ 76695010 h 126"/>
                  <a:gd name="T8" fmla="*/ 310115442 w 400"/>
                  <a:gd name="T9" fmla="*/ 373468152 h 126"/>
                  <a:gd name="T10" fmla="*/ 401715327 w 400"/>
                  <a:gd name="T11" fmla="*/ 350127313 h 126"/>
                  <a:gd name="T12" fmla="*/ 441445309 w 400"/>
                  <a:gd name="T13" fmla="*/ 123378543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"/>
                  <a:gd name="T22" fmla="*/ 0 h 126"/>
                  <a:gd name="T23" fmla="*/ 400 w 400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55" name="Freeform 2215"/>
              <p:cNvSpPr>
                <a:spLocks/>
              </p:cNvSpPr>
              <p:nvPr/>
            </p:nvSpPr>
            <p:spPr bwMode="auto">
              <a:xfrm rot="-10546701">
                <a:off x="1214416" y="2714610"/>
                <a:ext cx="329791" cy="307381"/>
              </a:xfrm>
              <a:custGeom>
                <a:avLst/>
                <a:gdLst>
                  <a:gd name="T0" fmla="*/ 372454569 w 145"/>
                  <a:gd name="T1" fmla="*/ 0 h 221"/>
                  <a:gd name="T2" fmla="*/ 656968698 w 145"/>
                  <a:gd name="T3" fmla="*/ 75446041 h 221"/>
                  <a:gd name="T4" fmla="*/ 744911412 w 145"/>
                  <a:gd name="T5" fmla="*/ 205057929 h 221"/>
                  <a:gd name="T6" fmla="*/ 636278302 w 145"/>
                  <a:gd name="T7" fmla="*/ 305652158 h 221"/>
                  <a:gd name="T8" fmla="*/ 258649357 w 145"/>
                  <a:gd name="T9" fmla="*/ 410114467 h 221"/>
                  <a:gd name="T10" fmla="*/ 31039015 w 145"/>
                  <a:gd name="T11" fmla="*/ 413983850 h 221"/>
                  <a:gd name="T12" fmla="*/ 72422091 w 145"/>
                  <a:gd name="T13" fmla="*/ 421721226 h 2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"/>
                  <a:gd name="T22" fmla="*/ 0 h 221"/>
                  <a:gd name="T23" fmla="*/ 145 w 145"/>
                  <a:gd name="T24" fmla="*/ 221 h 2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" h="221">
                    <a:moveTo>
                      <a:pt x="72" y="0"/>
                    </a:moveTo>
                    <a:cubicBezTo>
                      <a:pt x="82" y="7"/>
                      <a:pt x="115" y="23"/>
                      <a:pt x="127" y="39"/>
                    </a:cubicBezTo>
                    <a:cubicBezTo>
                      <a:pt x="139" y="57"/>
                      <a:pt x="145" y="86"/>
                      <a:pt x="144" y="106"/>
                    </a:cubicBezTo>
                    <a:cubicBezTo>
                      <a:pt x="143" y="125"/>
                      <a:pt x="139" y="141"/>
                      <a:pt x="123" y="158"/>
                    </a:cubicBezTo>
                    <a:cubicBezTo>
                      <a:pt x="107" y="176"/>
                      <a:pt x="69" y="203"/>
                      <a:pt x="50" y="212"/>
                    </a:cubicBezTo>
                    <a:cubicBezTo>
                      <a:pt x="31" y="221"/>
                      <a:pt x="12" y="213"/>
                      <a:pt x="6" y="214"/>
                    </a:cubicBezTo>
                    <a:cubicBezTo>
                      <a:pt x="0" y="215"/>
                      <a:pt x="12" y="217"/>
                      <a:pt x="14" y="218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56" name="Freeform 2154"/>
              <p:cNvSpPr>
                <a:spLocks/>
              </p:cNvSpPr>
              <p:nvPr/>
            </p:nvSpPr>
            <p:spPr bwMode="auto">
              <a:xfrm rot="-9275821">
                <a:off x="4086800" y="3427907"/>
                <a:ext cx="692585" cy="139825"/>
              </a:xfrm>
              <a:custGeom>
                <a:avLst/>
                <a:gdLst>
                  <a:gd name="T0" fmla="*/ 0 w 400"/>
                  <a:gd name="T1" fmla="*/ 119453835 h 126"/>
                  <a:gd name="T2" fmla="*/ 143901859 w 400"/>
                  <a:gd name="T3" fmla="*/ 30787025 h 126"/>
                  <a:gd name="T4" fmla="*/ 401726989 w 400"/>
                  <a:gd name="T5" fmla="*/ 0 h 126"/>
                  <a:gd name="T6" fmla="*/ 614582643 w 400"/>
                  <a:gd name="T7" fmla="*/ 28324552 h 126"/>
                  <a:gd name="T8" fmla="*/ 842427456 w 400"/>
                  <a:gd name="T9" fmla="*/ 137926267 h 126"/>
                  <a:gd name="T10" fmla="*/ 1091257803 w 400"/>
                  <a:gd name="T11" fmla="*/ 129305946 h 126"/>
                  <a:gd name="T12" fmla="*/ 1199185022 w 400"/>
                  <a:gd name="T13" fmla="*/ 45565201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"/>
                  <a:gd name="T22" fmla="*/ 0 h 126"/>
                  <a:gd name="T23" fmla="*/ 400 w 400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57" name="Freeform 2200"/>
              <p:cNvSpPr>
                <a:spLocks/>
              </p:cNvSpPr>
              <p:nvPr/>
            </p:nvSpPr>
            <p:spPr bwMode="auto">
              <a:xfrm rot="-9275821">
                <a:off x="4086800" y="3428722"/>
                <a:ext cx="692585" cy="139825"/>
              </a:xfrm>
              <a:custGeom>
                <a:avLst/>
                <a:gdLst>
                  <a:gd name="T0" fmla="*/ 0 w 400"/>
                  <a:gd name="T1" fmla="*/ 119453835 h 126"/>
                  <a:gd name="T2" fmla="*/ 143901859 w 400"/>
                  <a:gd name="T3" fmla="*/ 30787025 h 126"/>
                  <a:gd name="T4" fmla="*/ 401726989 w 400"/>
                  <a:gd name="T5" fmla="*/ 0 h 126"/>
                  <a:gd name="T6" fmla="*/ 614582643 w 400"/>
                  <a:gd name="T7" fmla="*/ 28324552 h 126"/>
                  <a:gd name="T8" fmla="*/ 842427456 w 400"/>
                  <a:gd name="T9" fmla="*/ 137926267 h 126"/>
                  <a:gd name="T10" fmla="*/ 1091257803 w 400"/>
                  <a:gd name="T11" fmla="*/ 129305946 h 126"/>
                  <a:gd name="T12" fmla="*/ 1199185022 w 400"/>
                  <a:gd name="T13" fmla="*/ 45565201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"/>
                  <a:gd name="T22" fmla="*/ 0 h 126"/>
                  <a:gd name="T23" fmla="*/ 400 w 400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58" name="Freeform 2201"/>
              <p:cNvSpPr>
                <a:spLocks/>
              </p:cNvSpPr>
              <p:nvPr/>
            </p:nvSpPr>
            <p:spPr bwMode="auto">
              <a:xfrm rot="-9301954">
                <a:off x="3854767" y="3471441"/>
                <a:ext cx="692585" cy="139825"/>
              </a:xfrm>
              <a:custGeom>
                <a:avLst/>
                <a:gdLst>
                  <a:gd name="T0" fmla="*/ 0 w 400"/>
                  <a:gd name="T1" fmla="*/ 119453835 h 126"/>
                  <a:gd name="T2" fmla="*/ 143901859 w 400"/>
                  <a:gd name="T3" fmla="*/ 30787025 h 126"/>
                  <a:gd name="T4" fmla="*/ 401726989 w 400"/>
                  <a:gd name="T5" fmla="*/ 0 h 126"/>
                  <a:gd name="T6" fmla="*/ 614582643 w 400"/>
                  <a:gd name="T7" fmla="*/ 28324552 h 126"/>
                  <a:gd name="T8" fmla="*/ 842427456 w 400"/>
                  <a:gd name="T9" fmla="*/ 137926267 h 126"/>
                  <a:gd name="T10" fmla="*/ 1091257803 w 400"/>
                  <a:gd name="T11" fmla="*/ 129305946 h 126"/>
                  <a:gd name="T12" fmla="*/ 1199185022 w 400"/>
                  <a:gd name="T13" fmla="*/ 45565201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"/>
                  <a:gd name="T22" fmla="*/ 0 h 126"/>
                  <a:gd name="T23" fmla="*/ 400 w 400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129" name="Freeform 2153"/>
            <p:cNvSpPr>
              <a:spLocks/>
            </p:cNvSpPr>
            <p:nvPr/>
          </p:nvSpPr>
          <p:spPr bwMode="auto">
            <a:xfrm rot="-9275821">
              <a:off x="6799489" y="6116501"/>
              <a:ext cx="164689" cy="26388"/>
            </a:xfrm>
            <a:custGeom>
              <a:avLst/>
              <a:gdLst>
                <a:gd name="T0" fmla="*/ 0 w 408"/>
                <a:gd name="T1" fmla="*/ 6625975 h 102"/>
                <a:gd name="T2" fmla="*/ 7169220 w 408"/>
                <a:gd name="T3" fmla="*/ 1807061 h 102"/>
                <a:gd name="T4" fmla="*/ 19226230 w 408"/>
                <a:gd name="T5" fmla="*/ 200756 h 102"/>
                <a:gd name="T6" fmla="*/ 31283244 w 408"/>
                <a:gd name="T7" fmla="*/ 1004037 h 102"/>
                <a:gd name="T8" fmla="*/ 45621274 w 408"/>
                <a:gd name="T9" fmla="*/ 6090454 h 102"/>
                <a:gd name="T10" fmla="*/ 58655933 w 408"/>
                <a:gd name="T11" fmla="*/ 5287431 h 102"/>
                <a:gd name="T12" fmla="*/ 66476639 w 408"/>
                <a:gd name="T13" fmla="*/ 669272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8"/>
                <a:gd name="T22" fmla="*/ 0 h 102"/>
                <a:gd name="T23" fmla="*/ 408 w 408"/>
                <a:gd name="T24" fmla="*/ 102 h 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8" h="102">
                  <a:moveTo>
                    <a:pt x="0" y="99"/>
                  </a:moveTo>
                  <a:cubicBezTo>
                    <a:pt x="7" y="87"/>
                    <a:pt x="24" y="43"/>
                    <a:pt x="44" y="27"/>
                  </a:cubicBezTo>
                  <a:cubicBezTo>
                    <a:pt x="64" y="11"/>
                    <a:pt x="93" y="5"/>
                    <a:pt x="118" y="3"/>
                  </a:cubicBezTo>
                  <a:cubicBezTo>
                    <a:pt x="143" y="1"/>
                    <a:pt x="165" y="0"/>
                    <a:pt x="192" y="15"/>
                  </a:cubicBezTo>
                  <a:cubicBezTo>
                    <a:pt x="219" y="30"/>
                    <a:pt x="252" y="80"/>
                    <a:pt x="280" y="91"/>
                  </a:cubicBezTo>
                  <a:cubicBezTo>
                    <a:pt x="308" y="102"/>
                    <a:pt x="339" y="92"/>
                    <a:pt x="360" y="79"/>
                  </a:cubicBezTo>
                  <a:cubicBezTo>
                    <a:pt x="381" y="66"/>
                    <a:pt x="398" y="25"/>
                    <a:pt x="408" y="10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30" name="Freeform 2154"/>
            <p:cNvSpPr>
              <a:spLocks/>
            </p:cNvSpPr>
            <p:nvPr/>
          </p:nvSpPr>
          <p:spPr bwMode="auto">
            <a:xfrm rot="-9275821">
              <a:off x="6742986" y="6111572"/>
              <a:ext cx="161460" cy="32597"/>
            </a:xfrm>
            <a:custGeom>
              <a:avLst/>
              <a:gdLst>
                <a:gd name="T0" fmla="*/ 0 w 400"/>
                <a:gd name="T1" fmla="*/ 6492236 h 126"/>
                <a:gd name="T2" fmla="*/ 7820720 w 400"/>
                <a:gd name="T3" fmla="*/ 1673313 h 126"/>
                <a:gd name="T4" fmla="*/ 21833024 w 400"/>
                <a:gd name="T5" fmla="*/ 0 h 126"/>
                <a:gd name="T6" fmla="*/ 33401233 w 400"/>
                <a:gd name="T7" fmla="*/ 1539303 h 126"/>
                <a:gd name="T8" fmla="*/ 45784404 w 400"/>
                <a:gd name="T9" fmla="*/ 7496017 h 126"/>
                <a:gd name="T10" fmla="*/ 59307898 w 400"/>
                <a:gd name="T11" fmla="*/ 7027500 h 126"/>
                <a:gd name="T12" fmla="*/ 65173334 w 400"/>
                <a:gd name="T13" fmla="*/ 2476338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0"/>
                <a:gd name="T22" fmla="*/ 0 h 126"/>
                <a:gd name="T23" fmla="*/ 400 w 400"/>
                <a:gd name="T24" fmla="*/ 126 h 1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0" h="126">
                  <a:moveTo>
                    <a:pt x="0" y="97"/>
                  </a:moveTo>
                  <a:cubicBezTo>
                    <a:pt x="8" y="85"/>
                    <a:pt x="26" y="41"/>
                    <a:pt x="48" y="25"/>
                  </a:cubicBezTo>
                  <a:cubicBezTo>
                    <a:pt x="70" y="9"/>
                    <a:pt x="108" y="0"/>
                    <a:pt x="134" y="0"/>
                  </a:cubicBezTo>
                  <a:cubicBezTo>
                    <a:pt x="160" y="0"/>
                    <a:pt x="181" y="4"/>
                    <a:pt x="205" y="23"/>
                  </a:cubicBezTo>
                  <a:cubicBezTo>
                    <a:pt x="230" y="42"/>
                    <a:pt x="255" y="98"/>
                    <a:pt x="281" y="112"/>
                  </a:cubicBezTo>
                  <a:cubicBezTo>
                    <a:pt x="307" y="126"/>
                    <a:pt x="344" y="117"/>
                    <a:pt x="364" y="105"/>
                  </a:cubicBezTo>
                  <a:cubicBezTo>
                    <a:pt x="384" y="93"/>
                    <a:pt x="393" y="51"/>
                    <a:pt x="400" y="37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31" name="Freeform 2200"/>
            <p:cNvSpPr>
              <a:spLocks/>
            </p:cNvSpPr>
            <p:nvPr/>
          </p:nvSpPr>
          <p:spPr bwMode="auto">
            <a:xfrm rot="-9275821">
              <a:off x="6742986" y="6111761"/>
              <a:ext cx="161460" cy="32597"/>
            </a:xfrm>
            <a:custGeom>
              <a:avLst/>
              <a:gdLst>
                <a:gd name="T0" fmla="*/ 0 w 400"/>
                <a:gd name="T1" fmla="*/ 6492236 h 126"/>
                <a:gd name="T2" fmla="*/ 7820720 w 400"/>
                <a:gd name="T3" fmla="*/ 1673313 h 126"/>
                <a:gd name="T4" fmla="*/ 21833024 w 400"/>
                <a:gd name="T5" fmla="*/ 0 h 126"/>
                <a:gd name="T6" fmla="*/ 33401233 w 400"/>
                <a:gd name="T7" fmla="*/ 1539303 h 126"/>
                <a:gd name="T8" fmla="*/ 45784404 w 400"/>
                <a:gd name="T9" fmla="*/ 7496017 h 126"/>
                <a:gd name="T10" fmla="*/ 59307898 w 400"/>
                <a:gd name="T11" fmla="*/ 7027500 h 126"/>
                <a:gd name="T12" fmla="*/ 65173334 w 400"/>
                <a:gd name="T13" fmla="*/ 2476338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0"/>
                <a:gd name="T22" fmla="*/ 0 h 126"/>
                <a:gd name="T23" fmla="*/ 400 w 400"/>
                <a:gd name="T24" fmla="*/ 126 h 1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0" h="126">
                  <a:moveTo>
                    <a:pt x="0" y="97"/>
                  </a:moveTo>
                  <a:cubicBezTo>
                    <a:pt x="8" y="85"/>
                    <a:pt x="26" y="41"/>
                    <a:pt x="48" y="25"/>
                  </a:cubicBezTo>
                  <a:cubicBezTo>
                    <a:pt x="70" y="9"/>
                    <a:pt x="108" y="0"/>
                    <a:pt x="134" y="0"/>
                  </a:cubicBezTo>
                  <a:cubicBezTo>
                    <a:pt x="160" y="0"/>
                    <a:pt x="181" y="4"/>
                    <a:pt x="205" y="23"/>
                  </a:cubicBezTo>
                  <a:cubicBezTo>
                    <a:pt x="230" y="42"/>
                    <a:pt x="255" y="98"/>
                    <a:pt x="281" y="112"/>
                  </a:cubicBezTo>
                  <a:cubicBezTo>
                    <a:pt x="307" y="126"/>
                    <a:pt x="344" y="117"/>
                    <a:pt x="364" y="105"/>
                  </a:cubicBezTo>
                  <a:cubicBezTo>
                    <a:pt x="384" y="93"/>
                    <a:pt x="393" y="51"/>
                    <a:pt x="400" y="37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391" name="Группа 278"/>
          <p:cNvGrpSpPr>
            <a:grpSpLocks/>
          </p:cNvGrpSpPr>
          <p:nvPr/>
        </p:nvGrpSpPr>
        <p:grpSpPr bwMode="auto">
          <a:xfrm rot="5782328">
            <a:off x="1943895" y="3964781"/>
            <a:ext cx="563562" cy="390525"/>
            <a:chOff x="4143372" y="6000768"/>
            <a:chExt cx="564980" cy="390846"/>
          </a:xfrm>
        </p:grpSpPr>
        <p:sp>
          <p:nvSpPr>
            <p:cNvPr id="471" name="Freeform 744"/>
            <p:cNvSpPr>
              <a:spLocks/>
            </p:cNvSpPr>
            <p:nvPr/>
          </p:nvSpPr>
          <p:spPr bwMode="auto">
            <a:xfrm rot="12924124">
              <a:off x="4217653" y="6020489"/>
              <a:ext cx="490699" cy="255588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B4DE86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090" name="Freeform 737"/>
            <p:cNvSpPr>
              <a:spLocks/>
            </p:cNvSpPr>
            <p:nvPr/>
          </p:nvSpPr>
          <p:spPr bwMode="auto">
            <a:xfrm rot="9803561" flipH="1">
              <a:off x="4198098" y="6020306"/>
              <a:ext cx="76453" cy="138236"/>
            </a:xfrm>
            <a:custGeom>
              <a:avLst/>
              <a:gdLst>
                <a:gd name="T0" fmla="*/ 0 w 144"/>
                <a:gd name="T1" fmla="*/ 99527053 h 192"/>
                <a:gd name="T2" fmla="*/ 13530056 w 144"/>
                <a:gd name="T3" fmla="*/ 24881763 h 192"/>
                <a:gd name="T4" fmla="*/ 40590702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0" name="Freeform 743"/>
            <p:cNvSpPr>
              <a:spLocks/>
            </p:cNvSpPr>
            <p:nvPr/>
          </p:nvSpPr>
          <p:spPr bwMode="auto">
            <a:xfrm rot="12924124">
              <a:off x="4143372" y="6194572"/>
              <a:ext cx="477893" cy="197042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92D05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094" name="Freeform 745"/>
            <p:cNvSpPr>
              <a:spLocks/>
            </p:cNvSpPr>
            <p:nvPr/>
          </p:nvSpPr>
          <p:spPr bwMode="auto">
            <a:xfrm rot="-8675876">
              <a:off x="4332197" y="6000768"/>
              <a:ext cx="50642" cy="181304"/>
            </a:xfrm>
            <a:custGeom>
              <a:avLst/>
              <a:gdLst>
                <a:gd name="T0" fmla="*/ 13553429 w 87"/>
                <a:gd name="T1" fmla="*/ 0 h 288"/>
                <a:gd name="T2" fmla="*/ 27106276 w 87"/>
                <a:gd name="T3" fmla="*/ 63408549 h 288"/>
                <a:gd name="T4" fmla="*/ 0 w 87"/>
                <a:gd name="T5" fmla="*/ 11413589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95" name="Freeform 746"/>
            <p:cNvSpPr>
              <a:spLocks/>
            </p:cNvSpPr>
            <p:nvPr/>
          </p:nvSpPr>
          <p:spPr bwMode="auto">
            <a:xfrm rot="-8675876">
              <a:off x="4389132" y="6036751"/>
              <a:ext cx="50642" cy="181304"/>
            </a:xfrm>
            <a:custGeom>
              <a:avLst/>
              <a:gdLst>
                <a:gd name="T0" fmla="*/ 13553429 w 87"/>
                <a:gd name="T1" fmla="*/ 0 h 288"/>
                <a:gd name="T2" fmla="*/ 27106276 w 87"/>
                <a:gd name="T3" fmla="*/ 63408549 h 288"/>
                <a:gd name="T4" fmla="*/ 0 w 87"/>
                <a:gd name="T5" fmla="*/ 11413589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96" name="Freeform 747"/>
            <p:cNvSpPr>
              <a:spLocks/>
            </p:cNvSpPr>
            <p:nvPr/>
          </p:nvSpPr>
          <p:spPr bwMode="auto">
            <a:xfrm rot="-8675876">
              <a:off x="4451100" y="6134680"/>
              <a:ext cx="41910" cy="115834"/>
            </a:xfrm>
            <a:custGeom>
              <a:avLst/>
              <a:gdLst>
                <a:gd name="T0" fmla="*/ 16263406 w 72"/>
                <a:gd name="T1" fmla="*/ 0 h 184"/>
                <a:gd name="T2" fmla="*/ 21684350 w 72"/>
                <a:gd name="T3" fmla="*/ 47557415 h 184"/>
                <a:gd name="T4" fmla="*/ 0 w 72"/>
                <a:gd name="T5" fmla="*/ 72921276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97" name="Freeform 748"/>
            <p:cNvSpPr>
              <a:spLocks/>
            </p:cNvSpPr>
            <p:nvPr/>
          </p:nvSpPr>
          <p:spPr bwMode="auto">
            <a:xfrm rot="-8675876">
              <a:off x="4335206" y="6222755"/>
              <a:ext cx="65193" cy="90652"/>
            </a:xfrm>
            <a:custGeom>
              <a:avLst/>
              <a:gdLst>
                <a:gd name="T0" fmla="*/ 0 w 112"/>
                <a:gd name="T1" fmla="*/ 0 h 144"/>
                <a:gd name="T2" fmla="*/ 18973491 w 112"/>
                <a:gd name="T3" fmla="*/ 19022438 h 144"/>
                <a:gd name="T4" fmla="*/ 37947563 w 112"/>
                <a:gd name="T5" fmla="*/ 57067948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98" name="Freeform 749"/>
            <p:cNvSpPr>
              <a:spLocks/>
            </p:cNvSpPr>
            <p:nvPr/>
          </p:nvSpPr>
          <p:spPr bwMode="auto">
            <a:xfrm rot="-8675876">
              <a:off x="4259678" y="6188277"/>
              <a:ext cx="69850" cy="100724"/>
            </a:xfrm>
            <a:custGeom>
              <a:avLst/>
              <a:gdLst>
                <a:gd name="T0" fmla="*/ 0 w 120"/>
                <a:gd name="T1" fmla="*/ 0 h 160"/>
                <a:gd name="T2" fmla="*/ 24395115 w 120"/>
                <a:gd name="T3" fmla="*/ 28533849 h 160"/>
                <a:gd name="T4" fmla="*/ 40658529 w 120"/>
                <a:gd name="T5" fmla="*/ 63408272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392" name="Группа 252"/>
          <p:cNvGrpSpPr>
            <a:grpSpLocks noChangeAspect="1"/>
          </p:cNvGrpSpPr>
          <p:nvPr/>
        </p:nvGrpSpPr>
        <p:grpSpPr bwMode="auto">
          <a:xfrm>
            <a:off x="2928938" y="2000250"/>
            <a:ext cx="371475" cy="536575"/>
            <a:chOff x="4891536" y="6216757"/>
            <a:chExt cx="371336" cy="536851"/>
          </a:xfrm>
        </p:grpSpPr>
        <p:sp>
          <p:nvSpPr>
            <p:cNvPr id="17075" name="Freeform 737"/>
            <p:cNvSpPr>
              <a:spLocks/>
            </p:cNvSpPr>
            <p:nvPr/>
          </p:nvSpPr>
          <p:spPr bwMode="auto">
            <a:xfrm rot="11243090" flipV="1">
              <a:off x="4891536" y="6273672"/>
              <a:ext cx="136269" cy="122906"/>
            </a:xfrm>
            <a:custGeom>
              <a:avLst/>
              <a:gdLst>
                <a:gd name="T0" fmla="*/ 0 w 144"/>
                <a:gd name="T1" fmla="*/ 78676479 h 192"/>
                <a:gd name="T2" fmla="*/ 42984349 w 144"/>
                <a:gd name="T3" fmla="*/ 19669440 h 192"/>
                <a:gd name="T4" fmla="*/ 128953063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" name="Freeform 743"/>
            <p:cNvSpPr>
              <a:spLocks/>
            </p:cNvSpPr>
            <p:nvPr/>
          </p:nvSpPr>
          <p:spPr bwMode="auto">
            <a:xfrm rot="14363653">
              <a:off x="4803683" y="6443273"/>
              <a:ext cx="439471" cy="181200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92D05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19" name="Freeform 744"/>
            <p:cNvSpPr>
              <a:spLocks/>
            </p:cNvSpPr>
            <p:nvPr/>
          </p:nvSpPr>
          <p:spPr bwMode="auto">
            <a:xfrm rot="14363653">
              <a:off x="4919729" y="6324861"/>
              <a:ext cx="451247" cy="235039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B4DE86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082" name="Freeform 745"/>
            <p:cNvSpPr>
              <a:spLocks/>
            </p:cNvSpPr>
            <p:nvPr/>
          </p:nvSpPr>
          <p:spPr bwMode="auto">
            <a:xfrm rot="-7236347">
              <a:off x="5054706" y="6271801"/>
              <a:ext cx="46570" cy="166727"/>
            </a:xfrm>
            <a:custGeom>
              <a:avLst/>
              <a:gdLst>
                <a:gd name="T0" fmla="*/ 11461038 w 87"/>
                <a:gd name="T1" fmla="*/ 0 h 288"/>
                <a:gd name="T2" fmla="*/ 22922611 w 87"/>
                <a:gd name="T3" fmla="*/ 53622409 h 288"/>
                <a:gd name="T4" fmla="*/ 0 w 87"/>
                <a:gd name="T5" fmla="*/ 9652045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83" name="Freeform 746"/>
            <p:cNvSpPr>
              <a:spLocks/>
            </p:cNvSpPr>
            <p:nvPr/>
          </p:nvSpPr>
          <p:spPr bwMode="auto">
            <a:xfrm rot="-7236347">
              <a:off x="5089086" y="6323321"/>
              <a:ext cx="46570" cy="166727"/>
            </a:xfrm>
            <a:custGeom>
              <a:avLst/>
              <a:gdLst>
                <a:gd name="T0" fmla="*/ 11461038 w 87"/>
                <a:gd name="T1" fmla="*/ 0 h 288"/>
                <a:gd name="T2" fmla="*/ 22922611 w 87"/>
                <a:gd name="T3" fmla="*/ 53622409 h 288"/>
                <a:gd name="T4" fmla="*/ 0 w 87"/>
                <a:gd name="T5" fmla="*/ 9652045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84" name="Freeform 747"/>
            <p:cNvSpPr>
              <a:spLocks/>
            </p:cNvSpPr>
            <p:nvPr/>
          </p:nvSpPr>
          <p:spPr bwMode="auto">
            <a:xfrm rot="-7236347">
              <a:off x="5117118" y="6429736"/>
              <a:ext cx="38540" cy="106521"/>
            </a:xfrm>
            <a:custGeom>
              <a:avLst/>
              <a:gdLst>
                <a:gd name="T0" fmla="*/ 13752890 w 72"/>
                <a:gd name="T1" fmla="*/ 0 h 184"/>
                <a:gd name="T2" fmla="*/ 18337547 w 72"/>
                <a:gd name="T3" fmla="*/ 40217471 h 184"/>
                <a:gd name="T4" fmla="*/ 0 w 72"/>
                <a:gd name="T5" fmla="*/ 61666973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85" name="Freeform 748"/>
            <p:cNvSpPr>
              <a:spLocks/>
            </p:cNvSpPr>
            <p:nvPr/>
          </p:nvSpPr>
          <p:spPr bwMode="auto">
            <a:xfrm rot="-7236347">
              <a:off x="4990599" y="6465750"/>
              <a:ext cx="59952" cy="83363"/>
            </a:xfrm>
            <a:custGeom>
              <a:avLst/>
              <a:gdLst>
                <a:gd name="T0" fmla="*/ 0 w 112"/>
                <a:gd name="T1" fmla="*/ 0 h 144"/>
                <a:gd name="T2" fmla="*/ 16045724 w 112"/>
                <a:gd name="T3" fmla="*/ 16086741 h 144"/>
                <a:gd name="T4" fmla="*/ 32091449 w 112"/>
                <a:gd name="T5" fmla="*/ 48259649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86" name="Freeform 749"/>
            <p:cNvSpPr>
              <a:spLocks/>
            </p:cNvSpPr>
            <p:nvPr/>
          </p:nvSpPr>
          <p:spPr bwMode="auto">
            <a:xfrm rot="-7236347">
              <a:off x="4937970" y="6409013"/>
              <a:ext cx="64234" cy="92626"/>
            </a:xfrm>
            <a:custGeom>
              <a:avLst/>
              <a:gdLst>
                <a:gd name="T0" fmla="*/ 0 w 120"/>
                <a:gd name="T1" fmla="*/ 0 h 160"/>
                <a:gd name="T2" fmla="*/ 20629823 w 120"/>
                <a:gd name="T3" fmla="*/ 24130231 h 160"/>
                <a:gd name="T4" fmla="*/ 34383389 w 120"/>
                <a:gd name="T5" fmla="*/ 53622347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393" name="Группа 762"/>
          <p:cNvGrpSpPr>
            <a:grpSpLocks noChangeAspect="1"/>
          </p:cNvGrpSpPr>
          <p:nvPr/>
        </p:nvGrpSpPr>
        <p:grpSpPr bwMode="auto">
          <a:xfrm>
            <a:off x="4000500" y="3929063"/>
            <a:ext cx="534988" cy="358775"/>
            <a:chOff x="4725845" y="5671785"/>
            <a:chExt cx="535206" cy="358511"/>
          </a:xfrm>
        </p:grpSpPr>
        <p:sp>
          <p:nvSpPr>
            <p:cNvPr id="309" name="Freeform 743"/>
            <p:cNvSpPr>
              <a:spLocks/>
            </p:cNvSpPr>
            <p:nvPr/>
          </p:nvSpPr>
          <p:spPr bwMode="auto">
            <a:xfrm rot="13437723">
              <a:off x="4725845" y="5850221"/>
              <a:ext cx="436742" cy="180075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92D05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10" name="Freeform 744"/>
            <p:cNvSpPr>
              <a:spLocks/>
            </p:cNvSpPr>
            <p:nvPr/>
          </p:nvSpPr>
          <p:spPr bwMode="auto">
            <a:xfrm rot="13437723">
              <a:off x="4812607" y="5703578"/>
              <a:ext cx="448444" cy="233579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B4DE86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070" name="Freeform 745"/>
            <p:cNvSpPr>
              <a:spLocks/>
            </p:cNvSpPr>
            <p:nvPr/>
          </p:nvSpPr>
          <p:spPr bwMode="auto">
            <a:xfrm rot="-8162277">
              <a:off x="4926095" y="5671785"/>
              <a:ext cx="46281" cy="165691"/>
            </a:xfrm>
            <a:custGeom>
              <a:avLst/>
              <a:gdLst>
                <a:gd name="T0" fmla="*/ 11319694 w 87"/>
                <a:gd name="T1" fmla="*/ 0 h 288"/>
                <a:gd name="T2" fmla="*/ 22638857 w 87"/>
                <a:gd name="T3" fmla="*/ 52958406 h 288"/>
                <a:gd name="T4" fmla="*/ 0 w 87"/>
                <a:gd name="T5" fmla="*/ 95324674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71" name="Freeform 746"/>
            <p:cNvSpPr>
              <a:spLocks/>
            </p:cNvSpPr>
            <p:nvPr/>
          </p:nvSpPr>
          <p:spPr bwMode="auto">
            <a:xfrm rot="-8162277">
              <a:off x="4972653" y="5712047"/>
              <a:ext cx="46281" cy="165691"/>
            </a:xfrm>
            <a:custGeom>
              <a:avLst/>
              <a:gdLst>
                <a:gd name="T0" fmla="*/ 11319694 w 87"/>
                <a:gd name="T1" fmla="*/ 0 h 288"/>
                <a:gd name="T2" fmla="*/ 22638857 w 87"/>
                <a:gd name="T3" fmla="*/ 52958406 h 288"/>
                <a:gd name="T4" fmla="*/ 0 w 87"/>
                <a:gd name="T5" fmla="*/ 95324674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72" name="Freeform 747"/>
            <p:cNvSpPr>
              <a:spLocks/>
            </p:cNvSpPr>
            <p:nvPr/>
          </p:nvSpPr>
          <p:spPr bwMode="auto">
            <a:xfrm rot="-8162277">
              <a:off x="5019831" y="5808716"/>
              <a:ext cx="38301" cy="105859"/>
            </a:xfrm>
            <a:custGeom>
              <a:avLst/>
              <a:gdLst>
                <a:gd name="T0" fmla="*/ 13583022 w 72"/>
                <a:gd name="T1" fmla="*/ 0 h 184"/>
                <a:gd name="T2" fmla="*/ 18110522 w 72"/>
                <a:gd name="T3" fmla="*/ 39718992 h 184"/>
                <a:gd name="T4" fmla="*/ 0 w 72"/>
                <a:gd name="T5" fmla="*/ 60902867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73" name="Freeform 748"/>
            <p:cNvSpPr>
              <a:spLocks/>
            </p:cNvSpPr>
            <p:nvPr/>
          </p:nvSpPr>
          <p:spPr bwMode="auto">
            <a:xfrm rot="-8162277">
              <a:off x="4904710" y="5874257"/>
              <a:ext cx="59580" cy="82845"/>
            </a:xfrm>
            <a:custGeom>
              <a:avLst/>
              <a:gdLst>
                <a:gd name="T0" fmla="*/ 0 w 112"/>
                <a:gd name="T1" fmla="*/ 0 h 144"/>
                <a:gd name="T2" fmla="*/ 15847216 w 112"/>
                <a:gd name="T3" fmla="*/ 15887252 h 144"/>
                <a:gd name="T4" fmla="*/ 31694432 w 112"/>
                <a:gd name="T5" fmla="*/ 47661762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74" name="Freeform 749"/>
            <p:cNvSpPr>
              <a:spLocks/>
            </p:cNvSpPr>
            <p:nvPr/>
          </p:nvSpPr>
          <p:spPr bwMode="auto">
            <a:xfrm rot="-8162277">
              <a:off x="4840437" y="5833091"/>
              <a:ext cx="63835" cy="92050"/>
            </a:xfrm>
            <a:custGeom>
              <a:avLst/>
              <a:gdLst>
                <a:gd name="T0" fmla="*/ 0 w 120"/>
                <a:gd name="T1" fmla="*/ 0 h 160"/>
                <a:gd name="T2" fmla="*/ 20374539 w 120"/>
                <a:gd name="T3" fmla="*/ 23831170 h 160"/>
                <a:gd name="T4" fmla="*/ 33957560 w 120"/>
                <a:gd name="T5" fmla="*/ 52957513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394" name="Группа 672"/>
          <p:cNvGrpSpPr>
            <a:grpSpLocks noChangeAspect="1"/>
          </p:cNvGrpSpPr>
          <p:nvPr/>
        </p:nvGrpSpPr>
        <p:grpSpPr bwMode="auto">
          <a:xfrm rot="6432309">
            <a:off x="1800225" y="1306513"/>
            <a:ext cx="461963" cy="319087"/>
            <a:chOff x="5572132" y="4071942"/>
            <a:chExt cx="826126" cy="571504"/>
          </a:xfrm>
        </p:grpSpPr>
        <p:sp>
          <p:nvSpPr>
            <p:cNvPr id="442" name="Freeform 743"/>
            <p:cNvSpPr>
              <a:spLocks/>
            </p:cNvSpPr>
            <p:nvPr/>
          </p:nvSpPr>
          <p:spPr bwMode="auto">
            <a:xfrm rot="12924124">
              <a:off x="5572132" y="4355327"/>
              <a:ext cx="698786" cy="288119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ln w="3175" cap="flat" cmpd="sng">
              <a:gradFill>
                <a:gsLst>
                  <a:gs pos="0">
                    <a:srgbClr val="FFC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43" name="Freeform 744"/>
            <p:cNvSpPr>
              <a:spLocks/>
            </p:cNvSpPr>
            <p:nvPr/>
          </p:nvSpPr>
          <p:spPr bwMode="auto">
            <a:xfrm rot="12924124">
              <a:off x="5680748" y="4100779"/>
              <a:ext cx="717510" cy="373727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ln w="3175" cap="flat" cmpd="sng">
              <a:gradFill flip="none" rotWithShape="1">
                <a:gsLst>
                  <a:gs pos="0">
                    <a:srgbClr val="FFC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81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059" name="Freeform 745"/>
            <p:cNvSpPr>
              <a:spLocks/>
            </p:cNvSpPr>
            <p:nvPr/>
          </p:nvSpPr>
          <p:spPr bwMode="auto">
            <a:xfrm rot="-8675876">
              <a:off x="5848235" y="4071942"/>
              <a:ext cx="74050" cy="265106"/>
            </a:xfrm>
            <a:custGeom>
              <a:avLst/>
              <a:gdLst>
                <a:gd name="T0" fmla="*/ 28978236 w 87"/>
                <a:gd name="T1" fmla="*/ 0 h 288"/>
                <a:gd name="T2" fmla="*/ 57956473 w 87"/>
                <a:gd name="T3" fmla="*/ 135573183 h 288"/>
                <a:gd name="T4" fmla="*/ 0 w 87"/>
                <a:gd name="T5" fmla="*/ 244031926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60" name="Freeform 746"/>
            <p:cNvSpPr>
              <a:spLocks/>
            </p:cNvSpPr>
            <p:nvPr/>
          </p:nvSpPr>
          <p:spPr bwMode="auto">
            <a:xfrm rot="-8675876">
              <a:off x="5931487" y="4124557"/>
              <a:ext cx="74050" cy="265106"/>
            </a:xfrm>
            <a:custGeom>
              <a:avLst/>
              <a:gdLst>
                <a:gd name="T0" fmla="*/ 28978236 w 87"/>
                <a:gd name="T1" fmla="*/ 0 h 288"/>
                <a:gd name="T2" fmla="*/ 57956473 w 87"/>
                <a:gd name="T3" fmla="*/ 135573183 h 288"/>
                <a:gd name="T4" fmla="*/ 0 w 87"/>
                <a:gd name="T5" fmla="*/ 244031926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61" name="Freeform 747"/>
            <p:cNvSpPr>
              <a:spLocks/>
            </p:cNvSpPr>
            <p:nvPr/>
          </p:nvSpPr>
          <p:spPr bwMode="auto">
            <a:xfrm rot="-8675876">
              <a:off x="6022099" y="4267751"/>
              <a:ext cx="61281" cy="169375"/>
            </a:xfrm>
            <a:custGeom>
              <a:avLst/>
              <a:gdLst>
                <a:gd name="T0" fmla="*/ 34771859 w 72"/>
                <a:gd name="T1" fmla="*/ 0 h 184"/>
                <a:gd name="T2" fmla="*/ 46362475 w 72"/>
                <a:gd name="T3" fmla="*/ 101682067 h 184"/>
                <a:gd name="T4" fmla="*/ 0 w 72"/>
                <a:gd name="T5" fmla="*/ 155912455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62" name="Freeform 748"/>
            <p:cNvSpPr>
              <a:spLocks/>
            </p:cNvSpPr>
            <p:nvPr/>
          </p:nvSpPr>
          <p:spPr bwMode="auto">
            <a:xfrm rot="-8675876">
              <a:off x="5852635" y="4396537"/>
              <a:ext cx="95327" cy="132553"/>
            </a:xfrm>
            <a:custGeom>
              <a:avLst/>
              <a:gdLst>
                <a:gd name="T0" fmla="*/ 0 w 112"/>
                <a:gd name="T1" fmla="*/ 0 h 144"/>
                <a:gd name="T2" fmla="*/ 40568450 w 112"/>
                <a:gd name="T3" fmla="*/ 40671676 h 144"/>
                <a:gd name="T4" fmla="*/ 81136048 w 112"/>
                <a:gd name="T5" fmla="*/ 122015963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63" name="Freeform 749"/>
            <p:cNvSpPr>
              <a:spLocks/>
            </p:cNvSpPr>
            <p:nvPr/>
          </p:nvSpPr>
          <p:spPr bwMode="auto">
            <a:xfrm rot="-8675876">
              <a:off x="5742199" y="4346122"/>
              <a:ext cx="102136" cy="147281"/>
            </a:xfrm>
            <a:custGeom>
              <a:avLst/>
              <a:gdLst>
                <a:gd name="T0" fmla="*/ 0 w 120"/>
                <a:gd name="T1" fmla="*/ 0 h 160"/>
                <a:gd name="T2" fmla="*/ 52159153 w 120"/>
                <a:gd name="T3" fmla="*/ 61007478 h 160"/>
                <a:gd name="T4" fmla="*/ 86931359 w 120"/>
                <a:gd name="T5" fmla="*/ 135573087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395" name="Группа 250"/>
          <p:cNvGrpSpPr>
            <a:grpSpLocks noChangeAspect="1"/>
          </p:cNvGrpSpPr>
          <p:nvPr/>
        </p:nvGrpSpPr>
        <p:grpSpPr bwMode="auto">
          <a:xfrm>
            <a:off x="1571625" y="2714625"/>
            <a:ext cx="514350" cy="357188"/>
            <a:chOff x="3149537" y="5659832"/>
            <a:chExt cx="661607" cy="460107"/>
          </a:xfrm>
        </p:grpSpPr>
        <p:sp>
          <p:nvSpPr>
            <p:cNvPr id="17041" name="Freeform 737"/>
            <p:cNvSpPr>
              <a:spLocks/>
            </p:cNvSpPr>
            <p:nvPr/>
          </p:nvSpPr>
          <p:spPr bwMode="auto">
            <a:xfrm rot="16103561" flipV="1">
              <a:off x="3552549" y="5667800"/>
              <a:ext cx="162507" cy="146572"/>
            </a:xfrm>
            <a:custGeom>
              <a:avLst/>
              <a:gdLst>
                <a:gd name="T0" fmla="*/ 0 w 144"/>
                <a:gd name="T1" fmla="*/ 111892466 h 192"/>
                <a:gd name="T2" fmla="*/ 61130837 w 144"/>
                <a:gd name="T3" fmla="*/ 27973117 h 192"/>
                <a:gd name="T4" fmla="*/ 183392528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" name="Freeform 743"/>
            <p:cNvSpPr>
              <a:spLocks/>
            </p:cNvSpPr>
            <p:nvPr/>
          </p:nvSpPr>
          <p:spPr bwMode="auto">
            <a:xfrm rot="19224124">
              <a:off x="3149537" y="5745175"/>
              <a:ext cx="524090" cy="216090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ln w="3175" cap="flat" cmpd="sng">
              <a:gradFill>
                <a:gsLst>
                  <a:gs pos="0">
                    <a:srgbClr val="FFC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5" name="Freeform 744"/>
            <p:cNvSpPr>
              <a:spLocks/>
            </p:cNvSpPr>
            <p:nvPr/>
          </p:nvSpPr>
          <p:spPr bwMode="auto">
            <a:xfrm rot="19224124">
              <a:off x="3273011" y="5839644"/>
              <a:ext cx="538133" cy="280295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ln w="3175" cap="flat" cmpd="sng">
              <a:gradFill flip="none" rotWithShape="1">
                <a:gsLst>
                  <a:gs pos="0">
                    <a:srgbClr val="FFC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81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048" name="Freeform 745"/>
            <p:cNvSpPr>
              <a:spLocks/>
            </p:cNvSpPr>
            <p:nvPr/>
          </p:nvSpPr>
          <p:spPr bwMode="auto">
            <a:xfrm rot="-2375876">
              <a:off x="3604485" y="5784776"/>
              <a:ext cx="55537" cy="198830"/>
            </a:xfrm>
            <a:custGeom>
              <a:avLst/>
              <a:gdLst>
                <a:gd name="T0" fmla="*/ 16299790 w 87"/>
                <a:gd name="T1" fmla="*/ 0 h 288"/>
                <a:gd name="T2" fmla="*/ 32600218 w 87"/>
                <a:gd name="T3" fmla="*/ 76260269 h 288"/>
                <a:gd name="T4" fmla="*/ 0 w 87"/>
                <a:gd name="T5" fmla="*/ 137268627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49" name="Freeform 746"/>
            <p:cNvSpPr>
              <a:spLocks/>
            </p:cNvSpPr>
            <p:nvPr/>
          </p:nvSpPr>
          <p:spPr bwMode="auto">
            <a:xfrm rot="-2375876">
              <a:off x="3550208" y="5834874"/>
              <a:ext cx="55537" cy="198830"/>
            </a:xfrm>
            <a:custGeom>
              <a:avLst/>
              <a:gdLst>
                <a:gd name="T0" fmla="*/ 16299790 w 87"/>
                <a:gd name="T1" fmla="*/ 0 h 288"/>
                <a:gd name="T2" fmla="*/ 32600218 w 87"/>
                <a:gd name="T3" fmla="*/ 76260269 h 288"/>
                <a:gd name="T4" fmla="*/ 0 w 87"/>
                <a:gd name="T5" fmla="*/ 137268627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50" name="Freeform 747"/>
            <p:cNvSpPr>
              <a:spLocks/>
            </p:cNvSpPr>
            <p:nvPr/>
          </p:nvSpPr>
          <p:spPr bwMode="auto">
            <a:xfrm rot="-2375876">
              <a:off x="3469586" y="5913287"/>
              <a:ext cx="45961" cy="127031"/>
            </a:xfrm>
            <a:custGeom>
              <a:avLst/>
              <a:gdLst>
                <a:gd name="T0" fmla="*/ 19559594 w 72"/>
                <a:gd name="T1" fmla="*/ 0 h 184"/>
                <a:gd name="T2" fmla="*/ 26079036 w 72"/>
                <a:gd name="T3" fmla="*/ 57195710 h 184"/>
                <a:gd name="T4" fmla="*/ 0 w 72"/>
                <a:gd name="T5" fmla="*/ 87700400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51" name="Freeform 748"/>
            <p:cNvSpPr>
              <a:spLocks/>
            </p:cNvSpPr>
            <p:nvPr/>
          </p:nvSpPr>
          <p:spPr bwMode="auto">
            <a:xfrm rot="-2375876">
              <a:off x="3406449" y="5795235"/>
              <a:ext cx="71495" cy="99415"/>
            </a:xfrm>
            <a:custGeom>
              <a:avLst/>
              <a:gdLst>
                <a:gd name="T0" fmla="*/ 0 w 112"/>
                <a:gd name="T1" fmla="*/ 0 h 144"/>
                <a:gd name="T2" fmla="*/ 22819676 w 112"/>
                <a:gd name="T3" fmla="*/ 22877878 h 144"/>
                <a:gd name="T4" fmla="*/ 45638713 w 112"/>
                <a:gd name="T5" fmla="*/ 68634313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52" name="Freeform 749"/>
            <p:cNvSpPr>
              <a:spLocks/>
            </p:cNvSpPr>
            <p:nvPr/>
          </p:nvSpPr>
          <p:spPr bwMode="auto">
            <a:xfrm rot="-2375876">
              <a:off x="3455860" y="5720530"/>
              <a:ext cx="76602" cy="110460"/>
            </a:xfrm>
            <a:custGeom>
              <a:avLst/>
              <a:gdLst>
                <a:gd name="T0" fmla="*/ 0 w 120"/>
                <a:gd name="T1" fmla="*/ 0 h 160"/>
                <a:gd name="T2" fmla="*/ 29339207 w 120"/>
                <a:gd name="T3" fmla="*/ 34316468 h 160"/>
                <a:gd name="T4" fmla="*/ 48898894 w 120"/>
                <a:gd name="T5" fmla="*/ 76258815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396" name="Группа 681"/>
          <p:cNvGrpSpPr>
            <a:grpSpLocks noChangeAspect="1"/>
          </p:cNvGrpSpPr>
          <p:nvPr/>
        </p:nvGrpSpPr>
        <p:grpSpPr bwMode="auto">
          <a:xfrm rot="5774331">
            <a:off x="3579813" y="1831975"/>
            <a:ext cx="619125" cy="428625"/>
            <a:chOff x="5572132" y="4071942"/>
            <a:chExt cx="826126" cy="571504"/>
          </a:xfrm>
        </p:grpSpPr>
        <p:sp>
          <p:nvSpPr>
            <p:cNvPr id="675" name="Freeform 743"/>
            <p:cNvSpPr>
              <a:spLocks/>
            </p:cNvSpPr>
            <p:nvPr/>
          </p:nvSpPr>
          <p:spPr bwMode="auto">
            <a:xfrm rot="12924124">
              <a:off x="5572132" y="4355327"/>
              <a:ext cx="698786" cy="288119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ln w="3175" cap="flat" cmpd="sng">
              <a:gradFill>
                <a:gsLst>
                  <a:gs pos="0">
                    <a:srgbClr val="FFC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76" name="Freeform 744"/>
            <p:cNvSpPr>
              <a:spLocks/>
            </p:cNvSpPr>
            <p:nvPr/>
          </p:nvSpPr>
          <p:spPr bwMode="auto">
            <a:xfrm rot="12924124">
              <a:off x="5680748" y="4100779"/>
              <a:ext cx="717510" cy="373727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ln w="3175" cap="flat" cmpd="sng">
              <a:gradFill flip="none" rotWithShape="1">
                <a:gsLst>
                  <a:gs pos="0">
                    <a:srgbClr val="FFC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81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036" name="Freeform 745"/>
            <p:cNvSpPr>
              <a:spLocks/>
            </p:cNvSpPr>
            <p:nvPr/>
          </p:nvSpPr>
          <p:spPr bwMode="auto">
            <a:xfrm rot="-8675876">
              <a:off x="5848235" y="4071942"/>
              <a:ext cx="74050" cy="265106"/>
            </a:xfrm>
            <a:custGeom>
              <a:avLst/>
              <a:gdLst>
                <a:gd name="T0" fmla="*/ 28978236 w 87"/>
                <a:gd name="T1" fmla="*/ 0 h 288"/>
                <a:gd name="T2" fmla="*/ 57956473 w 87"/>
                <a:gd name="T3" fmla="*/ 135573183 h 288"/>
                <a:gd name="T4" fmla="*/ 0 w 87"/>
                <a:gd name="T5" fmla="*/ 244031926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37" name="Freeform 746"/>
            <p:cNvSpPr>
              <a:spLocks/>
            </p:cNvSpPr>
            <p:nvPr/>
          </p:nvSpPr>
          <p:spPr bwMode="auto">
            <a:xfrm rot="-8675876">
              <a:off x="5931487" y="4124557"/>
              <a:ext cx="74050" cy="265106"/>
            </a:xfrm>
            <a:custGeom>
              <a:avLst/>
              <a:gdLst>
                <a:gd name="T0" fmla="*/ 28978236 w 87"/>
                <a:gd name="T1" fmla="*/ 0 h 288"/>
                <a:gd name="T2" fmla="*/ 57956473 w 87"/>
                <a:gd name="T3" fmla="*/ 135573183 h 288"/>
                <a:gd name="T4" fmla="*/ 0 w 87"/>
                <a:gd name="T5" fmla="*/ 244031926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38" name="Freeform 747"/>
            <p:cNvSpPr>
              <a:spLocks/>
            </p:cNvSpPr>
            <p:nvPr/>
          </p:nvSpPr>
          <p:spPr bwMode="auto">
            <a:xfrm rot="-8675876">
              <a:off x="6022099" y="4267751"/>
              <a:ext cx="61281" cy="169375"/>
            </a:xfrm>
            <a:custGeom>
              <a:avLst/>
              <a:gdLst>
                <a:gd name="T0" fmla="*/ 34771859 w 72"/>
                <a:gd name="T1" fmla="*/ 0 h 184"/>
                <a:gd name="T2" fmla="*/ 46362475 w 72"/>
                <a:gd name="T3" fmla="*/ 101682067 h 184"/>
                <a:gd name="T4" fmla="*/ 0 w 72"/>
                <a:gd name="T5" fmla="*/ 155912455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39" name="Freeform 748"/>
            <p:cNvSpPr>
              <a:spLocks/>
            </p:cNvSpPr>
            <p:nvPr/>
          </p:nvSpPr>
          <p:spPr bwMode="auto">
            <a:xfrm rot="-8675876">
              <a:off x="5852635" y="4396537"/>
              <a:ext cx="95327" cy="132553"/>
            </a:xfrm>
            <a:custGeom>
              <a:avLst/>
              <a:gdLst>
                <a:gd name="T0" fmla="*/ 0 w 112"/>
                <a:gd name="T1" fmla="*/ 0 h 144"/>
                <a:gd name="T2" fmla="*/ 40568450 w 112"/>
                <a:gd name="T3" fmla="*/ 40671676 h 144"/>
                <a:gd name="T4" fmla="*/ 81136048 w 112"/>
                <a:gd name="T5" fmla="*/ 122015963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40" name="Freeform 749"/>
            <p:cNvSpPr>
              <a:spLocks/>
            </p:cNvSpPr>
            <p:nvPr/>
          </p:nvSpPr>
          <p:spPr bwMode="auto">
            <a:xfrm rot="-8675876">
              <a:off x="5742199" y="4346122"/>
              <a:ext cx="102136" cy="147281"/>
            </a:xfrm>
            <a:custGeom>
              <a:avLst/>
              <a:gdLst>
                <a:gd name="T0" fmla="*/ 0 w 120"/>
                <a:gd name="T1" fmla="*/ 0 h 160"/>
                <a:gd name="T2" fmla="*/ 52159153 w 120"/>
                <a:gd name="T3" fmla="*/ 61007478 h 160"/>
                <a:gd name="T4" fmla="*/ 86931359 w 120"/>
                <a:gd name="T5" fmla="*/ 135573087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397" name="Группа 253"/>
          <p:cNvGrpSpPr>
            <a:grpSpLocks noChangeAspect="1"/>
          </p:cNvGrpSpPr>
          <p:nvPr/>
        </p:nvGrpSpPr>
        <p:grpSpPr bwMode="auto">
          <a:xfrm rot="-7895749">
            <a:off x="3409950" y="2759076"/>
            <a:ext cx="574675" cy="400050"/>
            <a:chOff x="3149537" y="5659832"/>
            <a:chExt cx="661607" cy="460107"/>
          </a:xfrm>
        </p:grpSpPr>
        <p:sp>
          <p:nvSpPr>
            <p:cNvPr id="17018" name="Freeform 737"/>
            <p:cNvSpPr>
              <a:spLocks/>
            </p:cNvSpPr>
            <p:nvPr/>
          </p:nvSpPr>
          <p:spPr bwMode="auto">
            <a:xfrm rot="16103561" flipV="1">
              <a:off x="3552549" y="5667800"/>
              <a:ext cx="162507" cy="146572"/>
            </a:xfrm>
            <a:custGeom>
              <a:avLst/>
              <a:gdLst>
                <a:gd name="T0" fmla="*/ 0 w 144"/>
                <a:gd name="T1" fmla="*/ 111892466 h 192"/>
                <a:gd name="T2" fmla="*/ 61130837 w 144"/>
                <a:gd name="T3" fmla="*/ 27973117 h 192"/>
                <a:gd name="T4" fmla="*/ 183392528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" name="Freeform 743"/>
            <p:cNvSpPr>
              <a:spLocks/>
            </p:cNvSpPr>
            <p:nvPr/>
          </p:nvSpPr>
          <p:spPr bwMode="auto">
            <a:xfrm rot="19224124">
              <a:off x="3149537" y="5745175"/>
              <a:ext cx="524090" cy="216090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ln w="3175" cap="flat" cmpd="sng">
              <a:gradFill>
                <a:gsLst>
                  <a:gs pos="0">
                    <a:srgbClr val="FFC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7" name="Freeform 744"/>
            <p:cNvSpPr>
              <a:spLocks/>
            </p:cNvSpPr>
            <p:nvPr/>
          </p:nvSpPr>
          <p:spPr bwMode="auto">
            <a:xfrm rot="19224124">
              <a:off x="3273011" y="5839644"/>
              <a:ext cx="538133" cy="280295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ln w="3175" cap="flat" cmpd="sng">
              <a:gradFill flip="none" rotWithShape="1">
                <a:gsLst>
                  <a:gs pos="0">
                    <a:srgbClr val="FFC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81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025" name="Freeform 745"/>
            <p:cNvSpPr>
              <a:spLocks/>
            </p:cNvSpPr>
            <p:nvPr/>
          </p:nvSpPr>
          <p:spPr bwMode="auto">
            <a:xfrm rot="-2375876">
              <a:off x="3604485" y="5784776"/>
              <a:ext cx="55537" cy="198830"/>
            </a:xfrm>
            <a:custGeom>
              <a:avLst/>
              <a:gdLst>
                <a:gd name="T0" fmla="*/ 16299790 w 87"/>
                <a:gd name="T1" fmla="*/ 0 h 288"/>
                <a:gd name="T2" fmla="*/ 32600218 w 87"/>
                <a:gd name="T3" fmla="*/ 76260269 h 288"/>
                <a:gd name="T4" fmla="*/ 0 w 87"/>
                <a:gd name="T5" fmla="*/ 137268627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26" name="Freeform 746"/>
            <p:cNvSpPr>
              <a:spLocks/>
            </p:cNvSpPr>
            <p:nvPr/>
          </p:nvSpPr>
          <p:spPr bwMode="auto">
            <a:xfrm rot="-2375876">
              <a:off x="3550208" y="5834874"/>
              <a:ext cx="55537" cy="198830"/>
            </a:xfrm>
            <a:custGeom>
              <a:avLst/>
              <a:gdLst>
                <a:gd name="T0" fmla="*/ 16299790 w 87"/>
                <a:gd name="T1" fmla="*/ 0 h 288"/>
                <a:gd name="T2" fmla="*/ 32600218 w 87"/>
                <a:gd name="T3" fmla="*/ 76260269 h 288"/>
                <a:gd name="T4" fmla="*/ 0 w 87"/>
                <a:gd name="T5" fmla="*/ 137268627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27" name="Freeform 747"/>
            <p:cNvSpPr>
              <a:spLocks/>
            </p:cNvSpPr>
            <p:nvPr/>
          </p:nvSpPr>
          <p:spPr bwMode="auto">
            <a:xfrm rot="-2375876">
              <a:off x="3469586" y="5913287"/>
              <a:ext cx="45961" cy="127031"/>
            </a:xfrm>
            <a:custGeom>
              <a:avLst/>
              <a:gdLst>
                <a:gd name="T0" fmla="*/ 19559594 w 72"/>
                <a:gd name="T1" fmla="*/ 0 h 184"/>
                <a:gd name="T2" fmla="*/ 26079036 w 72"/>
                <a:gd name="T3" fmla="*/ 57195710 h 184"/>
                <a:gd name="T4" fmla="*/ 0 w 72"/>
                <a:gd name="T5" fmla="*/ 87700400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28" name="Freeform 748"/>
            <p:cNvSpPr>
              <a:spLocks/>
            </p:cNvSpPr>
            <p:nvPr/>
          </p:nvSpPr>
          <p:spPr bwMode="auto">
            <a:xfrm rot="-2375876">
              <a:off x="3406449" y="5795235"/>
              <a:ext cx="71495" cy="99415"/>
            </a:xfrm>
            <a:custGeom>
              <a:avLst/>
              <a:gdLst>
                <a:gd name="T0" fmla="*/ 0 w 112"/>
                <a:gd name="T1" fmla="*/ 0 h 144"/>
                <a:gd name="T2" fmla="*/ 22819676 w 112"/>
                <a:gd name="T3" fmla="*/ 22877878 h 144"/>
                <a:gd name="T4" fmla="*/ 45638713 w 112"/>
                <a:gd name="T5" fmla="*/ 68634313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29" name="Freeform 749"/>
            <p:cNvSpPr>
              <a:spLocks/>
            </p:cNvSpPr>
            <p:nvPr/>
          </p:nvSpPr>
          <p:spPr bwMode="auto">
            <a:xfrm rot="-2375876">
              <a:off x="3455860" y="5720530"/>
              <a:ext cx="76602" cy="110460"/>
            </a:xfrm>
            <a:custGeom>
              <a:avLst/>
              <a:gdLst>
                <a:gd name="T0" fmla="*/ 0 w 120"/>
                <a:gd name="T1" fmla="*/ 0 h 160"/>
                <a:gd name="T2" fmla="*/ 29339207 w 120"/>
                <a:gd name="T3" fmla="*/ 34316468 h 160"/>
                <a:gd name="T4" fmla="*/ 48898894 w 120"/>
                <a:gd name="T5" fmla="*/ 76258815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398" name="Группа 262"/>
          <p:cNvGrpSpPr>
            <a:grpSpLocks noChangeAspect="1"/>
          </p:cNvGrpSpPr>
          <p:nvPr/>
        </p:nvGrpSpPr>
        <p:grpSpPr bwMode="auto">
          <a:xfrm>
            <a:off x="3000375" y="3929063"/>
            <a:ext cx="534988" cy="358775"/>
            <a:chOff x="4725845" y="5671785"/>
            <a:chExt cx="535206" cy="358511"/>
          </a:xfrm>
        </p:grpSpPr>
        <p:sp>
          <p:nvSpPr>
            <p:cNvPr id="264" name="Freeform 743"/>
            <p:cNvSpPr>
              <a:spLocks/>
            </p:cNvSpPr>
            <p:nvPr/>
          </p:nvSpPr>
          <p:spPr bwMode="auto">
            <a:xfrm rot="13437723">
              <a:off x="4725845" y="5850221"/>
              <a:ext cx="436742" cy="180075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92D05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65" name="Freeform 744"/>
            <p:cNvSpPr>
              <a:spLocks/>
            </p:cNvSpPr>
            <p:nvPr/>
          </p:nvSpPr>
          <p:spPr bwMode="auto">
            <a:xfrm rot="13437723">
              <a:off x="4812607" y="5703578"/>
              <a:ext cx="448444" cy="233579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B4DE86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013" name="Freeform 745"/>
            <p:cNvSpPr>
              <a:spLocks/>
            </p:cNvSpPr>
            <p:nvPr/>
          </p:nvSpPr>
          <p:spPr bwMode="auto">
            <a:xfrm rot="-8162277">
              <a:off x="4926095" y="5671785"/>
              <a:ext cx="46281" cy="165691"/>
            </a:xfrm>
            <a:custGeom>
              <a:avLst/>
              <a:gdLst>
                <a:gd name="T0" fmla="*/ 11319694 w 87"/>
                <a:gd name="T1" fmla="*/ 0 h 288"/>
                <a:gd name="T2" fmla="*/ 22638857 w 87"/>
                <a:gd name="T3" fmla="*/ 52958406 h 288"/>
                <a:gd name="T4" fmla="*/ 0 w 87"/>
                <a:gd name="T5" fmla="*/ 95324674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14" name="Freeform 746"/>
            <p:cNvSpPr>
              <a:spLocks/>
            </p:cNvSpPr>
            <p:nvPr/>
          </p:nvSpPr>
          <p:spPr bwMode="auto">
            <a:xfrm rot="-8162277">
              <a:off x="4972653" y="5712047"/>
              <a:ext cx="46281" cy="165691"/>
            </a:xfrm>
            <a:custGeom>
              <a:avLst/>
              <a:gdLst>
                <a:gd name="T0" fmla="*/ 11319694 w 87"/>
                <a:gd name="T1" fmla="*/ 0 h 288"/>
                <a:gd name="T2" fmla="*/ 22638857 w 87"/>
                <a:gd name="T3" fmla="*/ 52958406 h 288"/>
                <a:gd name="T4" fmla="*/ 0 w 87"/>
                <a:gd name="T5" fmla="*/ 95324674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15" name="Freeform 747"/>
            <p:cNvSpPr>
              <a:spLocks/>
            </p:cNvSpPr>
            <p:nvPr/>
          </p:nvSpPr>
          <p:spPr bwMode="auto">
            <a:xfrm rot="-8162277">
              <a:off x="5019831" y="5808716"/>
              <a:ext cx="38301" cy="105859"/>
            </a:xfrm>
            <a:custGeom>
              <a:avLst/>
              <a:gdLst>
                <a:gd name="T0" fmla="*/ 13583022 w 72"/>
                <a:gd name="T1" fmla="*/ 0 h 184"/>
                <a:gd name="T2" fmla="*/ 18110522 w 72"/>
                <a:gd name="T3" fmla="*/ 39718992 h 184"/>
                <a:gd name="T4" fmla="*/ 0 w 72"/>
                <a:gd name="T5" fmla="*/ 60902867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16" name="Freeform 748"/>
            <p:cNvSpPr>
              <a:spLocks/>
            </p:cNvSpPr>
            <p:nvPr/>
          </p:nvSpPr>
          <p:spPr bwMode="auto">
            <a:xfrm rot="-8162277">
              <a:off x="4904710" y="5874257"/>
              <a:ext cx="59580" cy="82845"/>
            </a:xfrm>
            <a:custGeom>
              <a:avLst/>
              <a:gdLst>
                <a:gd name="T0" fmla="*/ 0 w 112"/>
                <a:gd name="T1" fmla="*/ 0 h 144"/>
                <a:gd name="T2" fmla="*/ 15847216 w 112"/>
                <a:gd name="T3" fmla="*/ 15887252 h 144"/>
                <a:gd name="T4" fmla="*/ 31694432 w 112"/>
                <a:gd name="T5" fmla="*/ 47661762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17" name="Freeform 749"/>
            <p:cNvSpPr>
              <a:spLocks/>
            </p:cNvSpPr>
            <p:nvPr/>
          </p:nvSpPr>
          <p:spPr bwMode="auto">
            <a:xfrm rot="-8162277">
              <a:off x="4840437" y="5833091"/>
              <a:ext cx="63835" cy="92050"/>
            </a:xfrm>
            <a:custGeom>
              <a:avLst/>
              <a:gdLst>
                <a:gd name="T0" fmla="*/ 0 w 120"/>
                <a:gd name="T1" fmla="*/ 0 h 160"/>
                <a:gd name="T2" fmla="*/ 20374539 w 120"/>
                <a:gd name="T3" fmla="*/ 23831170 h 160"/>
                <a:gd name="T4" fmla="*/ 33957560 w 120"/>
                <a:gd name="T5" fmla="*/ 52957513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399" name="Группа 279"/>
          <p:cNvGrpSpPr>
            <a:grpSpLocks/>
          </p:cNvGrpSpPr>
          <p:nvPr/>
        </p:nvGrpSpPr>
        <p:grpSpPr bwMode="auto">
          <a:xfrm>
            <a:off x="2857500" y="3071813"/>
            <a:ext cx="565150" cy="390525"/>
            <a:chOff x="4143372" y="6000768"/>
            <a:chExt cx="564980" cy="390846"/>
          </a:xfrm>
        </p:grpSpPr>
        <p:sp>
          <p:nvSpPr>
            <p:cNvPr id="281" name="Freeform 744"/>
            <p:cNvSpPr>
              <a:spLocks/>
            </p:cNvSpPr>
            <p:nvPr/>
          </p:nvSpPr>
          <p:spPr bwMode="auto">
            <a:xfrm rot="12924124">
              <a:off x="4217653" y="6020489"/>
              <a:ext cx="490699" cy="255588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B4DE86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998" name="Freeform 737"/>
            <p:cNvSpPr>
              <a:spLocks/>
            </p:cNvSpPr>
            <p:nvPr/>
          </p:nvSpPr>
          <p:spPr bwMode="auto">
            <a:xfrm rot="9803561" flipH="1">
              <a:off x="4198098" y="6020306"/>
              <a:ext cx="76453" cy="138236"/>
            </a:xfrm>
            <a:custGeom>
              <a:avLst/>
              <a:gdLst>
                <a:gd name="T0" fmla="*/ 0 w 144"/>
                <a:gd name="T1" fmla="*/ 99527053 h 192"/>
                <a:gd name="T2" fmla="*/ 13530056 w 144"/>
                <a:gd name="T3" fmla="*/ 24881763 h 192"/>
                <a:gd name="T4" fmla="*/ 40590702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3" name="Freeform 743"/>
            <p:cNvSpPr>
              <a:spLocks/>
            </p:cNvSpPr>
            <p:nvPr/>
          </p:nvSpPr>
          <p:spPr bwMode="auto">
            <a:xfrm rot="12924124">
              <a:off x="4143372" y="6194572"/>
              <a:ext cx="477893" cy="197042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92D05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002" name="Freeform 745"/>
            <p:cNvSpPr>
              <a:spLocks/>
            </p:cNvSpPr>
            <p:nvPr/>
          </p:nvSpPr>
          <p:spPr bwMode="auto">
            <a:xfrm rot="-8675876">
              <a:off x="4332197" y="6000768"/>
              <a:ext cx="50642" cy="181304"/>
            </a:xfrm>
            <a:custGeom>
              <a:avLst/>
              <a:gdLst>
                <a:gd name="T0" fmla="*/ 13553429 w 87"/>
                <a:gd name="T1" fmla="*/ 0 h 288"/>
                <a:gd name="T2" fmla="*/ 27106276 w 87"/>
                <a:gd name="T3" fmla="*/ 63408549 h 288"/>
                <a:gd name="T4" fmla="*/ 0 w 87"/>
                <a:gd name="T5" fmla="*/ 11413589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03" name="Freeform 746"/>
            <p:cNvSpPr>
              <a:spLocks/>
            </p:cNvSpPr>
            <p:nvPr/>
          </p:nvSpPr>
          <p:spPr bwMode="auto">
            <a:xfrm rot="-8675876">
              <a:off x="4389132" y="6036751"/>
              <a:ext cx="50642" cy="181304"/>
            </a:xfrm>
            <a:custGeom>
              <a:avLst/>
              <a:gdLst>
                <a:gd name="T0" fmla="*/ 13553429 w 87"/>
                <a:gd name="T1" fmla="*/ 0 h 288"/>
                <a:gd name="T2" fmla="*/ 27106276 w 87"/>
                <a:gd name="T3" fmla="*/ 63408549 h 288"/>
                <a:gd name="T4" fmla="*/ 0 w 87"/>
                <a:gd name="T5" fmla="*/ 11413589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04" name="Freeform 747"/>
            <p:cNvSpPr>
              <a:spLocks/>
            </p:cNvSpPr>
            <p:nvPr/>
          </p:nvSpPr>
          <p:spPr bwMode="auto">
            <a:xfrm rot="-8675876">
              <a:off x="4451100" y="6134680"/>
              <a:ext cx="41910" cy="115834"/>
            </a:xfrm>
            <a:custGeom>
              <a:avLst/>
              <a:gdLst>
                <a:gd name="T0" fmla="*/ 16263406 w 72"/>
                <a:gd name="T1" fmla="*/ 0 h 184"/>
                <a:gd name="T2" fmla="*/ 21684350 w 72"/>
                <a:gd name="T3" fmla="*/ 47557415 h 184"/>
                <a:gd name="T4" fmla="*/ 0 w 72"/>
                <a:gd name="T5" fmla="*/ 72921276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05" name="Freeform 748"/>
            <p:cNvSpPr>
              <a:spLocks/>
            </p:cNvSpPr>
            <p:nvPr/>
          </p:nvSpPr>
          <p:spPr bwMode="auto">
            <a:xfrm rot="-8675876">
              <a:off x="4335206" y="6222755"/>
              <a:ext cx="65193" cy="90652"/>
            </a:xfrm>
            <a:custGeom>
              <a:avLst/>
              <a:gdLst>
                <a:gd name="T0" fmla="*/ 0 w 112"/>
                <a:gd name="T1" fmla="*/ 0 h 144"/>
                <a:gd name="T2" fmla="*/ 18973491 w 112"/>
                <a:gd name="T3" fmla="*/ 19022438 h 144"/>
                <a:gd name="T4" fmla="*/ 37947563 w 112"/>
                <a:gd name="T5" fmla="*/ 57067948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06" name="Freeform 749"/>
            <p:cNvSpPr>
              <a:spLocks/>
            </p:cNvSpPr>
            <p:nvPr/>
          </p:nvSpPr>
          <p:spPr bwMode="auto">
            <a:xfrm rot="-8675876">
              <a:off x="4259678" y="6188277"/>
              <a:ext cx="69850" cy="100724"/>
            </a:xfrm>
            <a:custGeom>
              <a:avLst/>
              <a:gdLst>
                <a:gd name="T0" fmla="*/ 0 w 120"/>
                <a:gd name="T1" fmla="*/ 0 h 160"/>
                <a:gd name="T2" fmla="*/ 24395115 w 120"/>
                <a:gd name="T3" fmla="*/ 28533849 h 160"/>
                <a:gd name="T4" fmla="*/ 40658529 w 120"/>
                <a:gd name="T5" fmla="*/ 63408272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" name="Полилиния 1"/>
          <p:cNvSpPr/>
          <p:nvPr/>
        </p:nvSpPr>
        <p:spPr>
          <a:xfrm rot="5400000">
            <a:off x="203200" y="3575050"/>
            <a:ext cx="4865688" cy="1557338"/>
          </a:xfrm>
          <a:custGeom>
            <a:avLst/>
            <a:gdLst>
              <a:gd name="connsiteX0" fmla="*/ 49794 w 2381061"/>
              <a:gd name="connsiteY0" fmla="*/ 479833 h 998899"/>
              <a:gd name="connsiteX1" fmla="*/ 31687 w 2381061"/>
              <a:gd name="connsiteY1" fmla="*/ 316871 h 998899"/>
              <a:gd name="connsiteX2" fmla="*/ 239916 w 2381061"/>
              <a:gd name="connsiteY2" fmla="*/ 235390 h 998899"/>
              <a:gd name="connsiteX3" fmla="*/ 466253 w 2381061"/>
              <a:gd name="connsiteY3" fmla="*/ 316871 h 998899"/>
              <a:gd name="connsiteX4" fmla="*/ 638269 w 2381061"/>
              <a:gd name="connsiteY4" fmla="*/ 362138 h 998899"/>
              <a:gd name="connsiteX5" fmla="*/ 900819 w 2381061"/>
              <a:gd name="connsiteY5" fmla="*/ 434566 h 998899"/>
              <a:gd name="connsiteX6" fmla="*/ 1552669 w 2381061"/>
              <a:gd name="connsiteY6" fmla="*/ 434566 h 998899"/>
              <a:gd name="connsiteX7" fmla="*/ 1860487 w 2381061"/>
              <a:gd name="connsiteY7" fmla="*/ 389299 h 998899"/>
              <a:gd name="connsiteX8" fmla="*/ 2068716 w 2381061"/>
              <a:gd name="connsiteY8" fmla="*/ 253497 h 998899"/>
              <a:gd name="connsiteX9" fmla="*/ 2249786 w 2381061"/>
              <a:gd name="connsiteY9" fmla="*/ 90534 h 998899"/>
              <a:gd name="connsiteX10" fmla="*/ 2367481 w 2381061"/>
              <a:gd name="connsiteY10" fmla="*/ 54321 h 998899"/>
              <a:gd name="connsiteX11" fmla="*/ 2331267 w 2381061"/>
              <a:gd name="connsiteY11" fmla="*/ 416459 h 998899"/>
              <a:gd name="connsiteX12" fmla="*/ 2322213 w 2381061"/>
              <a:gd name="connsiteY12" fmla="*/ 516047 h 998899"/>
              <a:gd name="connsiteX13" fmla="*/ 2195465 w 2381061"/>
              <a:gd name="connsiteY13" fmla="*/ 932507 h 998899"/>
              <a:gd name="connsiteX14" fmla="*/ 1978182 w 2381061"/>
              <a:gd name="connsiteY14" fmla="*/ 914400 h 998899"/>
              <a:gd name="connsiteX15" fmla="*/ 1724685 w 2381061"/>
              <a:gd name="connsiteY15" fmla="*/ 760491 h 998899"/>
              <a:gd name="connsiteX16" fmla="*/ 1326332 w 2381061"/>
              <a:gd name="connsiteY16" fmla="*/ 742384 h 998899"/>
              <a:gd name="connsiteX17" fmla="*/ 909873 w 2381061"/>
              <a:gd name="connsiteY17" fmla="*/ 742384 h 998899"/>
              <a:gd name="connsiteX18" fmla="*/ 411932 w 2381061"/>
              <a:gd name="connsiteY18" fmla="*/ 570368 h 998899"/>
              <a:gd name="connsiteX19" fmla="*/ 13580 w 2381061"/>
              <a:gd name="connsiteY19" fmla="*/ 443620 h 998899"/>
              <a:gd name="connsiteX20" fmla="*/ 13580 w 2381061"/>
              <a:gd name="connsiteY20" fmla="*/ 443620 h 998899"/>
              <a:gd name="connsiteX0" fmla="*/ 49794 w 2381061"/>
              <a:gd name="connsiteY0" fmla="*/ 479833 h 1499106"/>
              <a:gd name="connsiteX1" fmla="*/ 31687 w 2381061"/>
              <a:gd name="connsiteY1" fmla="*/ 316871 h 1499106"/>
              <a:gd name="connsiteX2" fmla="*/ 239916 w 2381061"/>
              <a:gd name="connsiteY2" fmla="*/ 235390 h 1499106"/>
              <a:gd name="connsiteX3" fmla="*/ 466253 w 2381061"/>
              <a:gd name="connsiteY3" fmla="*/ 316871 h 1499106"/>
              <a:gd name="connsiteX4" fmla="*/ 638269 w 2381061"/>
              <a:gd name="connsiteY4" fmla="*/ 362138 h 1499106"/>
              <a:gd name="connsiteX5" fmla="*/ 900819 w 2381061"/>
              <a:gd name="connsiteY5" fmla="*/ 434566 h 1499106"/>
              <a:gd name="connsiteX6" fmla="*/ 1552669 w 2381061"/>
              <a:gd name="connsiteY6" fmla="*/ 434566 h 1499106"/>
              <a:gd name="connsiteX7" fmla="*/ 1860487 w 2381061"/>
              <a:gd name="connsiteY7" fmla="*/ 389299 h 1499106"/>
              <a:gd name="connsiteX8" fmla="*/ 2068716 w 2381061"/>
              <a:gd name="connsiteY8" fmla="*/ 253497 h 1499106"/>
              <a:gd name="connsiteX9" fmla="*/ 2249786 w 2381061"/>
              <a:gd name="connsiteY9" fmla="*/ 90534 h 1499106"/>
              <a:gd name="connsiteX10" fmla="*/ 2367481 w 2381061"/>
              <a:gd name="connsiteY10" fmla="*/ 54321 h 1499106"/>
              <a:gd name="connsiteX11" fmla="*/ 2331267 w 2381061"/>
              <a:gd name="connsiteY11" fmla="*/ 416459 h 1499106"/>
              <a:gd name="connsiteX12" fmla="*/ 2322213 w 2381061"/>
              <a:gd name="connsiteY12" fmla="*/ 516047 h 1499106"/>
              <a:gd name="connsiteX13" fmla="*/ 2195465 w 2381061"/>
              <a:gd name="connsiteY13" fmla="*/ 932507 h 1499106"/>
              <a:gd name="connsiteX14" fmla="*/ 1978182 w 2381061"/>
              <a:gd name="connsiteY14" fmla="*/ 914400 h 1499106"/>
              <a:gd name="connsiteX15" fmla="*/ 1724685 w 2381061"/>
              <a:gd name="connsiteY15" fmla="*/ 760491 h 1499106"/>
              <a:gd name="connsiteX16" fmla="*/ 1326332 w 2381061"/>
              <a:gd name="connsiteY16" fmla="*/ 742384 h 1499106"/>
              <a:gd name="connsiteX17" fmla="*/ 909873 w 2381061"/>
              <a:gd name="connsiteY17" fmla="*/ 742384 h 1499106"/>
              <a:gd name="connsiteX18" fmla="*/ 119363 w 2381061"/>
              <a:gd name="connsiteY18" fmla="*/ 1470437 h 1499106"/>
              <a:gd name="connsiteX19" fmla="*/ 411932 w 2381061"/>
              <a:gd name="connsiteY19" fmla="*/ 570368 h 1499106"/>
              <a:gd name="connsiteX20" fmla="*/ 13580 w 2381061"/>
              <a:gd name="connsiteY20" fmla="*/ 443620 h 1499106"/>
              <a:gd name="connsiteX21" fmla="*/ 13580 w 2381061"/>
              <a:gd name="connsiteY21" fmla="*/ 443620 h 1499106"/>
              <a:gd name="connsiteX0" fmla="*/ 49794 w 2381061"/>
              <a:gd name="connsiteY0" fmla="*/ 479833 h 1499106"/>
              <a:gd name="connsiteX1" fmla="*/ 31687 w 2381061"/>
              <a:gd name="connsiteY1" fmla="*/ 316871 h 1499106"/>
              <a:gd name="connsiteX2" fmla="*/ 239916 w 2381061"/>
              <a:gd name="connsiteY2" fmla="*/ 235390 h 1499106"/>
              <a:gd name="connsiteX3" fmla="*/ 466253 w 2381061"/>
              <a:gd name="connsiteY3" fmla="*/ 316871 h 1499106"/>
              <a:gd name="connsiteX4" fmla="*/ 638269 w 2381061"/>
              <a:gd name="connsiteY4" fmla="*/ 362138 h 1499106"/>
              <a:gd name="connsiteX5" fmla="*/ 900819 w 2381061"/>
              <a:gd name="connsiteY5" fmla="*/ 434566 h 1499106"/>
              <a:gd name="connsiteX6" fmla="*/ 1552669 w 2381061"/>
              <a:gd name="connsiteY6" fmla="*/ 434566 h 1499106"/>
              <a:gd name="connsiteX7" fmla="*/ 1860487 w 2381061"/>
              <a:gd name="connsiteY7" fmla="*/ 389299 h 1499106"/>
              <a:gd name="connsiteX8" fmla="*/ 2068716 w 2381061"/>
              <a:gd name="connsiteY8" fmla="*/ 253497 h 1499106"/>
              <a:gd name="connsiteX9" fmla="*/ 2249786 w 2381061"/>
              <a:gd name="connsiteY9" fmla="*/ 90534 h 1499106"/>
              <a:gd name="connsiteX10" fmla="*/ 2367481 w 2381061"/>
              <a:gd name="connsiteY10" fmla="*/ 54321 h 1499106"/>
              <a:gd name="connsiteX11" fmla="*/ 2331267 w 2381061"/>
              <a:gd name="connsiteY11" fmla="*/ 416459 h 1499106"/>
              <a:gd name="connsiteX12" fmla="*/ 2322213 w 2381061"/>
              <a:gd name="connsiteY12" fmla="*/ 516047 h 1499106"/>
              <a:gd name="connsiteX13" fmla="*/ 2195465 w 2381061"/>
              <a:gd name="connsiteY13" fmla="*/ 932507 h 1499106"/>
              <a:gd name="connsiteX14" fmla="*/ 1978182 w 2381061"/>
              <a:gd name="connsiteY14" fmla="*/ 914400 h 1499106"/>
              <a:gd name="connsiteX15" fmla="*/ 1724685 w 2381061"/>
              <a:gd name="connsiteY15" fmla="*/ 760491 h 1499106"/>
              <a:gd name="connsiteX16" fmla="*/ 1326332 w 2381061"/>
              <a:gd name="connsiteY16" fmla="*/ 742384 h 1499106"/>
              <a:gd name="connsiteX17" fmla="*/ 909873 w 2381061"/>
              <a:gd name="connsiteY17" fmla="*/ 742384 h 1499106"/>
              <a:gd name="connsiteX18" fmla="*/ 119363 w 2381061"/>
              <a:gd name="connsiteY18" fmla="*/ 1470437 h 1499106"/>
              <a:gd name="connsiteX19" fmla="*/ 695539 w 2381061"/>
              <a:gd name="connsiteY19" fmla="*/ 687414 h 1499106"/>
              <a:gd name="connsiteX20" fmla="*/ 13580 w 2381061"/>
              <a:gd name="connsiteY20" fmla="*/ 443620 h 1499106"/>
              <a:gd name="connsiteX21" fmla="*/ 13580 w 2381061"/>
              <a:gd name="connsiteY21" fmla="*/ 443620 h 1499106"/>
              <a:gd name="connsiteX0" fmla="*/ 49794 w 2381061"/>
              <a:gd name="connsiteY0" fmla="*/ 725720 h 1744993"/>
              <a:gd name="connsiteX1" fmla="*/ 31687 w 2381061"/>
              <a:gd name="connsiteY1" fmla="*/ 562758 h 1744993"/>
              <a:gd name="connsiteX2" fmla="*/ 239916 w 2381061"/>
              <a:gd name="connsiteY2" fmla="*/ 481277 h 1744993"/>
              <a:gd name="connsiteX3" fmla="*/ 466253 w 2381061"/>
              <a:gd name="connsiteY3" fmla="*/ 562758 h 1744993"/>
              <a:gd name="connsiteX4" fmla="*/ 638269 w 2381061"/>
              <a:gd name="connsiteY4" fmla="*/ 608025 h 1744993"/>
              <a:gd name="connsiteX5" fmla="*/ 54125 w 2381061"/>
              <a:gd name="connsiteY5" fmla="*/ 12071 h 1744993"/>
              <a:gd name="connsiteX6" fmla="*/ 900819 w 2381061"/>
              <a:gd name="connsiteY6" fmla="*/ 680453 h 1744993"/>
              <a:gd name="connsiteX7" fmla="*/ 1552669 w 2381061"/>
              <a:gd name="connsiteY7" fmla="*/ 680453 h 1744993"/>
              <a:gd name="connsiteX8" fmla="*/ 1860487 w 2381061"/>
              <a:gd name="connsiteY8" fmla="*/ 635186 h 1744993"/>
              <a:gd name="connsiteX9" fmla="*/ 2068716 w 2381061"/>
              <a:gd name="connsiteY9" fmla="*/ 499384 h 1744993"/>
              <a:gd name="connsiteX10" fmla="*/ 2249786 w 2381061"/>
              <a:gd name="connsiteY10" fmla="*/ 336421 h 1744993"/>
              <a:gd name="connsiteX11" fmla="*/ 2367481 w 2381061"/>
              <a:gd name="connsiteY11" fmla="*/ 300208 h 1744993"/>
              <a:gd name="connsiteX12" fmla="*/ 2331267 w 2381061"/>
              <a:gd name="connsiteY12" fmla="*/ 662346 h 1744993"/>
              <a:gd name="connsiteX13" fmla="*/ 2322213 w 2381061"/>
              <a:gd name="connsiteY13" fmla="*/ 761934 h 1744993"/>
              <a:gd name="connsiteX14" fmla="*/ 2195465 w 2381061"/>
              <a:gd name="connsiteY14" fmla="*/ 1178394 h 1744993"/>
              <a:gd name="connsiteX15" fmla="*/ 1978182 w 2381061"/>
              <a:gd name="connsiteY15" fmla="*/ 1160287 h 1744993"/>
              <a:gd name="connsiteX16" fmla="*/ 1724685 w 2381061"/>
              <a:gd name="connsiteY16" fmla="*/ 1006378 h 1744993"/>
              <a:gd name="connsiteX17" fmla="*/ 1326332 w 2381061"/>
              <a:gd name="connsiteY17" fmla="*/ 988271 h 1744993"/>
              <a:gd name="connsiteX18" fmla="*/ 909873 w 2381061"/>
              <a:gd name="connsiteY18" fmla="*/ 988271 h 1744993"/>
              <a:gd name="connsiteX19" fmla="*/ 119363 w 2381061"/>
              <a:gd name="connsiteY19" fmla="*/ 1716324 h 1744993"/>
              <a:gd name="connsiteX20" fmla="*/ 695539 w 2381061"/>
              <a:gd name="connsiteY20" fmla="*/ 933301 h 1744993"/>
              <a:gd name="connsiteX21" fmla="*/ 13580 w 2381061"/>
              <a:gd name="connsiteY21" fmla="*/ 689507 h 1744993"/>
              <a:gd name="connsiteX22" fmla="*/ 13580 w 2381061"/>
              <a:gd name="connsiteY22" fmla="*/ 689507 h 1744993"/>
              <a:gd name="connsiteX0" fmla="*/ 49794 w 2381061"/>
              <a:gd name="connsiteY0" fmla="*/ 1277364 h 2296637"/>
              <a:gd name="connsiteX1" fmla="*/ 31687 w 2381061"/>
              <a:gd name="connsiteY1" fmla="*/ 1114402 h 2296637"/>
              <a:gd name="connsiteX2" fmla="*/ 239916 w 2381061"/>
              <a:gd name="connsiteY2" fmla="*/ 1032921 h 2296637"/>
              <a:gd name="connsiteX3" fmla="*/ 466253 w 2381061"/>
              <a:gd name="connsiteY3" fmla="*/ 1114402 h 2296637"/>
              <a:gd name="connsiteX4" fmla="*/ 638269 w 2381061"/>
              <a:gd name="connsiteY4" fmla="*/ 1159669 h 2296637"/>
              <a:gd name="connsiteX5" fmla="*/ 54125 w 2381061"/>
              <a:gd name="connsiteY5" fmla="*/ 563715 h 2296637"/>
              <a:gd name="connsiteX6" fmla="*/ 900819 w 2381061"/>
              <a:gd name="connsiteY6" fmla="*/ 1232097 h 2296637"/>
              <a:gd name="connsiteX7" fmla="*/ 563103 w 2381061"/>
              <a:gd name="connsiteY7" fmla="*/ 7545 h 2296637"/>
              <a:gd name="connsiteX8" fmla="*/ 1860487 w 2381061"/>
              <a:gd name="connsiteY8" fmla="*/ 1186830 h 2296637"/>
              <a:gd name="connsiteX9" fmla="*/ 2068716 w 2381061"/>
              <a:gd name="connsiteY9" fmla="*/ 1051028 h 2296637"/>
              <a:gd name="connsiteX10" fmla="*/ 2249786 w 2381061"/>
              <a:gd name="connsiteY10" fmla="*/ 888065 h 2296637"/>
              <a:gd name="connsiteX11" fmla="*/ 2367481 w 2381061"/>
              <a:gd name="connsiteY11" fmla="*/ 851852 h 2296637"/>
              <a:gd name="connsiteX12" fmla="*/ 2331267 w 2381061"/>
              <a:gd name="connsiteY12" fmla="*/ 1213990 h 2296637"/>
              <a:gd name="connsiteX13" fmla="*/ 2322213 w 2381061"/>
              <a:gd name="connsiteY13" fmla="*/ 1313578 h 2296637"/>
              <a:gd name="connsiteX14" fmla="*/ 2195465 w 2381061"/>
              <a:gd name="connsiteY14" fmla="*/ 1730038 h 2296637"/>
              <a:gd name="connsiteX15" fmla="*/ 1978182 w 2381061"/>
              <a:gd name="connsiteY15" fmla="*/ 1711931 h 2296637"/>
              <a:gd name="connsiteX16" fmla="*/ 1724685 w 2381061"/>
              <a:gd name="connsiteY16" fmla="*/ 1558022 h 2296637"/>
              <a:gd name="connsiteX17" fmla="*/ 1326332 w 2381061"/>
              <a:gd name="connsiteY17" fmla="*/ 1539915 h 2296637"/>
              <a:gd name="connsiteX18" fmla="*/ 909873 w 2381061"/>
              <a:gd name="connsiteY18" fmla="*/ 1539915 h 2296637"/>
              <a:gd name="connsiteX19" fmla="*/ 119363 w 2381061"/>
              <a:gd name="connsiteY19" fmla="*/ 2267968 h 2296637"/>
              <a:gd name="connsiteX20" fmla="*/ 695539 w 2381061"/>
              <a:gd name="connsiteY20" fmla="*/ 1484945 h 2296637"/>
              <a:gd name="connsiteX21" fmla="*/ 13580 w 2381061"/>
              <a:gd name="connsiteY21" fmla="*/ 1241151 h 2296637"/>
              <a:gd name="connsiteX22" fmla="*/ 13580 w 2381061"/>
              <a:gd name="connsiteY22" fmla="*/ 1241151 h 2296637"/>
              <a:gd name="connsiteX0" fmla="*/ 49794 w 2381061"/>
              <a:gd name="connsiteY0" fmla="*/ 1284292 h 2303565"/>
              <a:gd name="connsiteX1" fmla="*/ 31687 w 2381061"/>
              <a:gd name="connsiteY1" fmla="*/ 1121330 h 2303565"/>
              <a:gd name="connsiteX2" fmla="*/ 239916 w 2381061"/>
              <a:gd name="connsiteY2" fmla="*/ 1039849 h 2303565"/>
              <a:gd name="connsiteX3" fmla="*/ 466253 w 2381061"/>
              <a:gd name="connsiteY3" fmla="*/ 1121330 h 2303565"/>
              <a:gd name="connsiteX4" fmla="*/ 638269 w 2381061"/>
              <a:gd name="connsiteY4" fmla="*/ 1166597 h 2303565"/>
              <a:gd name="connsiteX5" fmla="*/ 54125 w 2381061"/>
              <a:gd name="connsiteY5" fmla="*/ 570643 h 2303565"/>
              <a:gd name="connsiteX6" fmla="*/ 900819 w 2381061"/>
              <a:gd name="connsiteY6" fmla="*/ 1239025 h 2303565"/>
              <a:gd name="connsiteX7" fmla="*/ 1431203 w 2381061"/>
              <a:gd name="connsiteY7" fmla="*/ 1106922 h 2303565"/>
              <a:gd name="connsiteX8" fmla="*/ 563103 w 2381061"/>
              <a:gd name="connsiteY8" fmla="*/ 14473 h 2303565"/>
              <a:gd name="connsiteX9" fmla="*/ 1860487 w 2381061"/>
              <a:gd name="connsiteY9" fmla="*/ 1193758 h 2303565"/>
              <a:gd name="connsiteX10" fmla="*/ 2068716 w 2381061"/>
              <a:gd name="connsiteY10" fmla="*/ 1057956 h 2303565"/>
              <a:gd name="connsiteX11" fmla="*/ 2249786 w 2381061"/>
              <a:gd name="connsiteY11" fmla="*/ 894993 h 2303565"/>
              <a:gd name="connsiteX12" fmla="*/ 2367481 w 2381061"/>
              <a:gd name="connsiteY12" fmla="*/ 858780 h 2303565"/>
              <a:gd name="connsiteX13" fmla="*/ 2331267 w 2381061"/>
              <a:gd name="connsiteY13" fmla="*/ 1220918 h 2303565"/>
              <a:gd name="connsiteX14" fmla="*/ 2322213 w 2381061"/>
              <a:gd name="connsiteY14" fmla="*/ 1320506 h 2303565"/>
              <a:gd name="connsiteX15" fmla="*/ 2195465 w 2381061"/>
              <a:gd name="connsiteY15" fmla="*/ 1736966 h 2303565"/>
              <a:gd name="connsiteX16" fmla="*/ 1978182 w 2381061"/>
              <a:gd name="connsiteY16" fmla="*/ 1718859 h 2303565"/>
              <a:gd name="connsiteX17" fmla="*/ 1724685 w 2381061"/>
              <a:gd name="connsiteY17" fmla="*/ 1564950 h 2303565"/>
              <a:gd name="connsiteX18" fmla="*/ 1326332 w 2381061"/>
              <a:gd name="connsiteY18" fmla="*/ 1546843 h 2303565"/>
              <a:gd name="connsiteX19" fmla="*/ 909873 w 2381061"/>
              <a:gd name="connsiteY19" fmla="*/ 1546843 h 2303565"/>
              <a:gd name="connsiteX20" fmla="*/ 119363 w 2381061"/>
              <a:gd name="connsiteY20" fmla="*/ 2274896 h 2303565"/>
              <a:gd name="connsiteX21" fmla="*/ 695539 w 2381061"/>
              <a:gd name="connsiteY21" fmla="*/ 1491873 h 2303565"/>
              <a:gd name="connsiteX22" fmla="*/ 13580 w 2381061"/>
              <a:gd name="connsiteY22" fmla="*/ 1248079 h 2303565"/>
              <a:gd name="connsiteX23" fmla="*/ 13580 w 2381061"/>
              <a:gd name="connsiteY23" fmla="*/ 1248079 h 2303565"/>
              <a:gd name="connsiteX0" fmla="*/ 49794 w 2381061"/>
              <a:gd name="connsiteY0" fmla="*/ 725721 h 1744994"/>
              <a:gd name="connsiteX1" fmla="*/ 31687 w 2381061"/>
              <a:gd name="connsiteY1" fmla="*/ 562759 h 1744994"/>
              <a:gd name="connsiteX2" fmla="*/ 239916 w 2381061"/>
              <a:gd name="connsiteY2" fmla="*/ 481278 h 1744994"/>
              <a:gd name="connsiteX3" fmla="*/ 466253 w 2381061"/>
              <a:gd name="connsiteY3" fmla="*/ 562759 h 1744994"/>
              <a:gd name="connsiteX4" fmla="*/ 638269 w 2381061"/>
              <a:gd name="connsiteY4" fmla="*/ 608026 h 1744994"/>
              <a:gd name="connsiteX5" fmla="*/ 54125 w 2381061"/>
              <a:gd name="connsiteY5" fmla="*/ 12072 h 1744994"/>
              <a:gd name="connsiteX6" fmla="*/ 900819 w 2381061"/>
              <a:gd name="connsiteY6" fmla="*/ 680454 h 1744994"/>
              <a:gd name="connsiteX7" fmla="*/ 1431203 w 2381061"/>
              <a:gd name="connsiteY7" fmla="*/ 548351 h 1744994"/>
              <a:gd name="connsiteX8" fmla="*/ 500308 w 2381061"/>
              <a:gd name="connsiteY8" fmla="*/ 97224 h 1744994"/>
              <a:gd name="connsiteX9" fmla="*/ 1860487 w 2381061"/>
              <a:gd name="connsiteY9" fmla="*/ 635187 h 1744994"/>
              <a:gd name="connsiteX10" fmla="*/ 2068716 w 2381061"/>
              <a:gd name="connsiteY10" fmla="*/ 499385 h 1744994"/>
              <a:gd name="connsiteX11" fmla="*/ 2249786 w 2381061"/>
              <a:gd name="connsiteY11" fmla="*/ 336422 h 1744994"/>
              <a:gd name="connsiteX12" fmla="*/ 2367481 w 2381061"/>
              <a:gd name="connsiteY12" fmla="*/ 300209 h 1744994"/>
              <a:gd name="connsiteX13" fmla="*/ 2331267 w 2381061"/>
              <a:gd name="connsiteY13" fmla="*/ 662347 h 1744994"/>
              <a:gd name="connsiteX14" fmla="*/ 2322213 w 2381061"/>
              <a:gd name="connsiteY14" fmla="*/ 761935 h 1744994"/>
              <a:gd name="connsiteX15" fmla="*/ 2195465 w 2381061"/>
              <a:gd name="connsiteY15" fmla="*/ 1178395 h 1744994"/>
              <a:gd name="connsiteX16" fmla="*/ 1978182 w 2381061"/>
              <a:gd name="connsiteY16" fmla="*/ 1160288 h 1744994"/>
              <a:gd name="connsiteX17" fmla="*/ 1724685 w 2381061"/>
              <a:gd name="connsiteY17" fmla="*/ 1006379 h 1744994"/>
              <a:gd name="connsiteX18" fmla="*/ 1326332 w 2381061"/>
              <a:gd name="connsiteY18" fmla="*/ 988272 h 1744994"/>
              <a:gd name="connsiteX19" fmla="*/ 909873 w 2381061"/>
              <a:gd name="connsiteY19" fmla="*/ 988272 h 1744994"/>
              <a:gd name="connsiteX20" fmla="*/ 119363 w 2381061"/>
              <a:gd name="connsiteY20" fmla="*/ 1716325 h 1744994"/>
              <a:gd name="connsiteX21" fmla="*/ 695539 w 2381061"/>
              <a:gd name="connsiteY21" fmla="*/ 933302 h 1744994"/>
              <a:gd name="connsiteX22" fmla="*/ 13580 w 2381061"/>
              <a:gd name="connsiteY22" fmla="*/ 689508 h 1744994"/>
              <a:gd name="connsiteX23" fmla="*/ 13580 w 2381061"/>
              <a:gd name="connsiteY23" fmla="*/ 689508 h 1744994"/>
              <a:gd name="connsiteX0" fmla="*/ 49794 w 2381061"/>
              <a:gd name="connsiteY0" fmla="*/ 962152 h 1981425"/>
              <a:gd name="connsiteX1" fmla="*/ 31687 w 2381061"/>
              <a:gd name="connsiteY1" fmla="*/ 799190 h 1981425"/>
              <a:gd name="connsiteX2" fmla="*/ 239916 w 2381061"/>
              <a:gd name="connsiteY2" fmla="*/ 717709 h 1981425"/>
              <a:gd name="connsiteX3" fmla="*/ 466253 w 2381061"/>
              <a:gd name="connsiteY3" fmla="*/ 799190 h 1981425"/>
              <a:gd name="connsiteX4" fmla="*/ 638269 w 2381061"/>
              <a:gd name="connsiteY4" fmla="*/ 844457 h 1981425"/>
              <a:gd name="connsiteX5" fmla="*/ 54125 w 2381061"/>
              <a:gd name="connsiteY5" fmla="*/ 248503 h 1981425"/>
              <a:gd name="connsiteX6" fmla="*/ 900819 w 2381061"/>
              <a:gd name="connsiteY6" fmla="*/ 916885 h 1981425"/>
              <a:gd name="connsiteX7" fmla="*/ 1431203 w 2381061"/>
              <a:gd name="connsiteY7" fmla="*/ 784782 h 1981425"/>
              <a:gd name="connsiteX8" fmla="*/ 500308 w 2381061"/>
              <a:gd name="connsiteY8" fmla="*/ 333655 h 1981425"/>
              <a:gd name="connsiteX9" fmla="*/ 276407 w 2381061"/>
              <a:gd name="connsiteY9" fmla="*/ 89659 h 1981425"/>
              <a:gd name="connsiteX10" fmla="*/ 1860487 w 2381061"/>
              <a:gd name="connsiteY10" fmla="*/ 871618 h 1981425"/>
              <a:gd name="connsiteX11" fmla="*/ 2068716 w 2381061"/>
              <a:gd name="connsiteY11" fmla="*/ 735816 h 1981425"/>
              <a:gd name="connsiteX12" fmla="*/ 2249786 w 2381061"/>
              <a:gd name="connsiteY12" fmla="*/ 572853 h 1981425"/>
              <a:gd name="connsiteX13" fmla="*/ 2367481 w 2381061"/>
              <a:gd name="connsiteY13" fmla="*/ 536640 h 1981425"/>
              <a:gd name="connsiteX14" fmla="*/ 2331267 w 2381061"/>
              <a:gd name="connsiteY14" fmla="*/ 898778 h 1981425"/>
              <a:gd name="connsiteX15" fmla="*/ 2322213 w 2381061"/>
              <a:gd name="connsiteY15" fmla="*/ 998366 h 1981425"/>
              <a:gd name="connsiteX16" fmla="*/ 2195465 w 2381061"/>
              <a:gd name="connsiteY16" fmla="*/ 1414826 h 1981425"/>
              <a:gd name="connsiteX17" fmla="*/ 1978182 w 2381061"/>
              <a:gd name="connsiteY17" fmla="*/ 1396719 h 1981425"/>
              <a:gd name="connsiteX18" fmla="*/ 1724685 w 2381061"/>
              <a:gd name="connsiteY18" fmla="*/ 1242810 h 1981425"/>
              <a:gd name="connsiteX19" fmla="*/ 1326332 w 2381061"/>
              <a:gd name="connsiteY19" fmla="*/ 1224703 h 1981425"/>
              <a:gd name="connsiteX20" fmla="*/ 909873 w 2381061"/>
              <a:gd name="connsiteY20" fmla="*/ 1224703 h 1981425"/>
              <a:gd name="connsiteX21" fmla="*/ 119363 w 2381061"/>
              <a:gd name="connsiteY21" fmla="*/ 1952756 h 1981425"/>
              <a:gd name="connsiteX22" fmla="*/ 695539 w 2381061"/>
              <a:gd name="connsiteY22" fmla="*/ 1169733 h 1981425"/>
              <a:gd name="connsiteX23" fmla="*/ 13580 w 2381061"/>
              <a:gd name="connsiteY23" fmla="*/ 925939 h 1981425"/>
              <a:gd name="connsiteX24" fmla="*/ 13580 w 2381061"/>
              <a:gd name="connsiteY24" fmla="*/ 925939 h 1981425"/>
              <a:gd name="connsiteX0" fmla="*/ 49794 w 2381061"/>
              <a:gd name="connsiteY0" fmla="*/ 962154 h 1981427"/>
              <a:gd name="connsiteX1" fmla="*/ 31687 w 2381061"/>
              <a:gd name="connsiteY1" fmla="*/ 799192 h 1981427"/>
              <a:gd name="connsiteX2" fmla="*/ 239916 w 2381061"/>
              <a:gd name="connsiteY2" fmla="*/ 717711 h 1981427"/>
              <a:gd name="connsiteX3" fmla="*/ 466253 w 2381061"/>
              <a:gd name="connsiteY3" fmla="*/ 799192 h 1981427"/>
              <a:gd name="connsiteX4" fmla="*/ 638269 w 2381061"/>
              <a:gd name="connsiteY4" fmla="*/ 844459 h 1981427"/>
              <a:gd name="connsiteX5" fmla="*/ 54125 w 2381061"/>
              <a:gd name="connsiteY5" fmla="*/ 248505 h 1981427"/>
              <a:gd name="connsiteX6" fmla="*/ 900819 w 2381061"/>
              <a:gd name="connsiteY6" fmla="*/ 916887 h 1981427"/>
              <a:gd name="connsiteX7" fmla="*/ 1431203 w 2381061"/>
              <a:gd name="connsiteY7" fmla="*/ 784784 h 1981427"/>
              <a:gd name="connsiteX8" fmla="*/ 500308 w 2381061"/>
              <a:gd name="connsiteY8" fmla="*/ 333657 h 1981427"/>
              <a:gd name="connsiteX9" fmla="*/ 276407 w 2381061"/>
              <a:gd name="connsiteY9" fmla="*/ 89661 h 1981427"/>
              <a:gd name="connsiteX10" fmla="*/ 1860487 w 2381061"/>
              <a:gd name="connsiteY10" fmla="*/ 871620 h 1981427"/>
              <a:gd name="connsiteX11" fmla="*/ 2068716 w 2381061"/>
              <a:gd name="connsiteY11" fmla="*/ 735818 h 1981427"/>
              <a:gd name="connsiteX12" fmla="*/ 2249786 w 2381061"/>
              <a:gd name="connsiteY12" fmla="*/ 572855 h 1981427"/>
              <a:gd name="connsiteX13" fmla="*/ 2367481 w 2381061"/>
              <a:gd name="connsiteY13" fmla="*/ 536642 h 1981427"/>
              <a:gd name="connsiteX14" fmla="*/ 2331267 w 2381061"/>
              <a:gd name="connsiteY14" fmla="*/ 898780 h 1981427"/>
              <a:gd name="connsiteX15" fmla="*/ 2322213 w 2381061"/>
              <a:gd name="connsiteY15" fmla="*/ 998368 h 1981427"/>
              <a:gd name="connsiteX16" fmla="*/ 2279127 w 2381061"/>
              <a:gd name="connsiteY16" fmla="*/ 1895079 h 1981427"/>
              <a:gd name="connsiteX17" fmla="*/ 1978182 w 2381061"/>
              <a:gd name="connsiteY17" fmla="*/ 1396721 h 1981427"/>
              <a:gd name="connsiteX18" fmla="*/ 1724685 w 2381061"/>
              <a:gd name="connsiteY18" fmla="*/ 1242812 h 1981427"/>
              <a:gd name="connsiteX19" fmla="*/ 1326332 w 2381061"/>
              <a:gd name="connsiteY19" fmla="*/ 1224705 h 1981427"/>
              <a:gd name="connsiteX20" fmla="*/ 909873 w 2381061"/>
              <a:gd name="connsiteY20" fmla="*/ 1224705 h 1981427"/>
              <a:gd name="connsiteX21" fmla="*/ 119363 w 2381061"/>
              <a:gd name="connsiteY21" fmla="*/ 1952758 h 1981427"/>
              <a:gd name="connsiteX22" fmla="*/ 695539 w 2381061"/>
              <a:gd name="connsiteY22" fmla="*/ 1169735 h 1981427"/>
              <a:gd name="connsiteX23" fmla="*/ 13580 w 2381061"/>
              <a:gd name="connsiteY23" fmla="*/ 925941 h 1981427"/>
              <a:gd name="connsiteX24" fmla="*/ 13580 w 2381061"/>
              <a:gd name="connsiteY24" fmla="*/ 925941 h 1981427"/>
              <a:gd name="connsiteX0" fmla="*/ 49794 w 2381061"/>
              <a:gd name="connsiteY0" fmla="*/ 962152 h 1981425"/>
              <a:gd name="connsiteX1" fmla="*/ 31687 w 2381061"/>
              <a:gd name="connsiteY1" fmla="*/ 799190 h 1981425"/>
              <a:gd name="connsiteX2" fmla="*/ 239916 w 2381061"/>
              <a:gd name="connsiteY2" fmla="*/ 717709 h 1981425"/>
              <a:gd name="connsiteX3" fmla="*/ 466253 w 2381061"/>
              <a:gd name="connsiteY3" fmla="*/ 799190 h 1981425"/>
              <a:gd name="connsiteX4" fmla="*/ 638269 w 2381061"/>
              <a:gd name="connsiteY4" fmla="*/ 844457 h 1981425"/>
              <a:gd name="connsiteX5" fmla="*/ 54125 w 2381061"/>
              <a:gd name="connsiteY5" fmla="*/ 248503 h 1981425"/>
              <a:gd name="connsiteX6" fmla="*/ 900819 w 2381061"/>
              <a:gd name="connsiteY6" fmla="*/ 916885 h 1981425"/>
              <a:gd name="connsiteX7" fmla="*/ 1431203 w 2381061"/>
              <a:gd name="connsiteY7" fmla="*/ 784782 h 1981425"/>
              <a:gd name="connsiteX8" fmla="*/ 500308 w 2381061"/>
              <a:gd name="connsiteY8" fmla="*/ 333655 h 1981425"/>
              <a:gd name="connsiteX9" fmla="*/ 276407 w 2381061"/>
              <a:gd name="connsiteY9" fmla="*/ 89659 h 1981425"/>
              <a:gd name="connsiteX10" fmla="*/ 1860487 w 2381061"/>
              <a:gd name="connsiteY10" fmla="*/ 871618 h 1981425"/>
              <a:gd name="connsiteX11" fmla="*/ 2152378 w 2381061"/>
              <a:gd name="connsiteY11" fmla="*/ 849935 h 1981425"/>
              <a:gd name="connsiteX12" fmla="*/ 2249786 w 2381061"/>
              <a:gd name="connsiteY12" fmla="*/ 572853 h 1981425"/>
              <a:gd name="connsiteX13" fmla="*/ 2367481 w 2381061"/>
              <a:gd name="connsiteY13" fmla="*/ 536640 h 1981425"/>
              <a:gd name="connsiteX14" fmla="*/ 2331267 w 2381061"/>
              <a:gd name="connsiteY14" fmla="*/ 898778 h 1981425"/>
              <a:gd name="connsiteX15" fmla="*/ 2322213 w 2381061"/>
              <a:gd name="connsiteY15" fmla="*/ 998366 h 1981425"/>
              <a:gd name="connsiteX16" fmla="*/ 2279127 w 2381061"/>
              <a:gd name="connsiteY16" fmla="*/ 1895077 h 1981425"/>
              <a:gd name="connsiteX17" fmla="*/ 1978182 w 2381061"/>
              <a:gd name="connsiteY17" fmla="*/ 1396719 h 1981425"/>
              <a:gd name="connsiteX18" fmla="*/ 1724685 w 2381061"/>
              <a:gd name="connsiteY18" fmla="*/ 1242810 h 1981425"/>
              <a:gd name="connsiteX19" fmla="*/ 1326332 w 2381061"/>
              <a:gd name="connsiteY19" fmla="*/ 1224703 h 1981425"/>
              <a:gd name="connsiteX20" fmla="*/ 909873 w 2381061"/>
              <a:gd name="connsiteY20" fmla="*/ 1224703 h 1981425"/>
              <a:gd name="connsiteX21" fmla="*/ 119363 w 2381061"/>
              <a:gd name="connsiteY21" fmla="*/ 1952756 h 1981425"/>
              <a:gd name="connsiteX22" fmla="*/ 695539 w 2381061"/>
              <a:gd name="connsiteY22" fmla="*/ 1169733 h 1981425"/>
              <a:gd name="connsiteX23" fmla="*/ 13580 w 2381061"/>
              <a:gd name="connsiteY23" fmla="*/ 925939 h 1981425"/>
              <a:gd name="connsiteX24" fmla="*/ 13580 w 2381061"/>
              <a:gd name="connsiteY24" fmla="*/ 925939 h 1981425"/>
              <a:gd name="connsiteX0" fmla="*/ 49794 w 2380383"/>
              <a:gd name="connsiteY0" fmla="*/ 962154 h 1981427"/>
              <a:gd name="connsiteX1" fmla="*/ 31687 w 2380383"/>
              <a:gd name="connsiteY1" fmla="*/ 799192 h 1981427"/>
              <a:gd name="connsiteX2" fmla="*/ 239916 w 2380383"/>
              <a:gd name="connsiteY2" fmla="*/ 717711 h 1981427"/>
              <a:gd name="connsiteX3" fmla="*/ 466253 w 2380383"/>
              <a:gd name="connsiteY3" fmla="*/ 799192 h 1981427"/>
              <a:gd name="connsiteX4" fmla="*/ 638269 w 2380383"/>
              <a:gd name="connsiteY4" fmla="*/ 844459 h 1981427"/>
              <a:gd name="connsiteX5" fmla="*/ 54125 w 2380383"/>
              <a:gd name="connsiteY5" fmla="*/ 248505 h 1981427"/>
              <a:gd name="connsiteX6" fmla="*/ 900819 w 2380383"/>
              <a:gd name="connsiteY6" fmla="*/ 916887 h 1981427"/>
              <a:gd name="connsiteX7" fmla="*/ 1431203 w 2380383"/>
              <a:gd name="connsiteY7" fmla="*/ 784784 h 1981427"/>
              <a:gd name="connsiteX8" fmla="*/ 500308 w 2380383"/>
              <a:gd name="connsiteY8" fmla="*/ 333657 h 1981427"/>
              <a:gd name="connsiteX9" fmla="*/ 276407 w 2380383"/>
              <a:gd name="connsiteY9" fmla="*/ 89661 h 1981427"/>
              <a:gd name="connsiteX10" fmla="*/ 1860487 w 2380383"/>
              <a:gd name="connsiteY10" fmla="*/ 871620 h 1981427"/>
              <a:gd name="connsiteX11" fmla="*/ 2152378 w 2380383"/>
              <a:gd name="connsiteY11" fmla="*/ 849937 h 1981427"/>
              <a:gd name="connsiteX12" fmla="*/ 2253857 w 2380383"/>
              <a:gd name="connsiteY12" fmla="*/ 809017 h 1981427"/>
              <a:gd name="connsiteX13" fmla="*/ 2367481 w 2380383"/>
              <a:gd name="connsiteY13" fmla="*/ 536642 h 1981427"/>
              <a:gd name="connsiteX14" fmla="*/ 2331267 w 2380383"/>
              <a:gd name="connsiteY14" fmla="*/ 898780 h 1981427"/>
              <a:gd name="connsiteX15" fmla="*/ 2322213 w 2380383"/>
              <a:gd name="connsiteY15" fmla="*/ 998368 h 1981427"/>
              <a:gd name="connsiteX16" fmla="*/ 2279127 w 2380383"/>
              <a:gd name="connsiteY16" fmla="*/ 1895079 h 1981427"/>
              <a:gd name="connsiteX17" fmla="*/ 1978182 w 2380383"/>
              <a:gd name="connsiteY17" fmla="*/ 1396721 h 1981427"/>
              <a:gd name="connsiteX18" fmla="*/ 1724685 w 2380383"/>
              <a:gd name="connsiteY18" fmla="*/ 1242812 h 1981427"/>
              <a:gd name="connsiteX19" fmla="*/ 1326332 w 2380383"/>
              <a:gd name="connsiteY19" fmla="*/ 1224705 h 1981427"/>
              <a:gd name="connsiteX20" fmla="*/ 909873 w 2380383"/>
              <a:gd name="connsiteY20" fmla="*/ 1224705 h 1981427"/>
              <a:gd name="connsiteX21" fmla="*/ 119363 w 2380383"/>
              <a:gd name="connsiteY21" fmla="*/ 1952758 h 1981427"/>
              <a:gd name="connsiteX22" fmla="*/ 695539 w 2380383"/>
              <a:gd name="connsiteY22" fmla="*/ 1169735 h 1981427"/>
              <a:gd name="connsiteX23" fmla="*/ 13580 w 2380383"/>
              <a:gd name="connsiteY23" fmla="*/ 925941 h 1981427"/>
              <a:gd name="connsiteX24" fmla="*/ 13580 w 2380383"/>
              <a:gd name="connsiteY24" fmla="*/ 925941 h 1981427"/>
              <a:gd name="connsiteX0" fmla="*/ 49794 w 2380383"/>
              <a:gd name="connsiteY0" fmla="*/ 980712 h 1999985"/>
              <a:gd name="connsiteX1" fmla="*/ 31687 w 2380383"/>
              <a:gd name="connsiteY1" fmla="*/ 817750 h 1999985"/>
              <a:gd name="connsiteX2" fmla="*/ 239916 w 2380383"/>
              <a:gd name="connsiteY2" fmla="*/ 736269 h 1999985"/>
              <a:gd name="connsiteX3" fmla="*/ 466253 w 2380383"/>
              <a:gd name="connsiteY3" fmla="*/ 817750 h 1999985"/>
              <a:gd name="connsiteX4" fmla="*/ 638269 w 2380383"/>
              <a:gd name="connsiteY4" fmla="*/ 863017 h 1999985"/>
              <a:gd name="connsiteX5" fmla="*/ 54125 w 2380383"/>
              <a:gd name="connsiteY5" fmla="*/ 267063 h 1999985"/>
              <a:gd name="connsiteX6" fmla="*/ 900819 w 2380383"/>
              <a:gd name="connsiteY6" fmla="*/ 935445 h 1999985"/>
              <a:gd name="connsiteX7" fmla="*/ 1431203 w 2380383"/>
              <a:gd name="connsiteY7" fmla="*/ 803342 h 1999985"/>
              <a:gd name="connsiteX8" fmla="*/ 500308 w 2380383"/>
              <a:gd name="connsiteY8" fmla="*/ 352215 h 1999985"/>
              <a:gd name="connsiteX9" fmla="*/ 494098 w 2380383"/>
              <a:gd name="connsiteY9" fmla="*/ 240866 h 1999985"/>
              <a:gd name="connsiteX10" fmla="*/ 276407 w 2380383"/>
              <a:gd name="connsiteY10" fmla="*/ 108219 h 1999985"/>
              <a:gd name="connsiteX11" fmla="*/ 1860487 w 2380383"/>
              <a:gd name="connsiteY11" fmla="*/ 890178 h 1999985"/>
              <a:gd name="connsiteX12" fmla="*/ 2152378 w 2380383"/>
              <a:gd name="connsiteY12" fmla="*/ 868495 h 1999985"/>
              <a:gd name="connsiteX13" fmla="*/ 2253857 w 2380383"/>
              <a:gd name="connsiteY13" fmla="*/ 827575 h 1999985"/>
              <a:gd name="connsiteX14" fmla="*/ 2367481 w 2380383"/>
              <a:gd name="connsiteY14" fmla="*/ 555200 h 1999985"/>
              <a:gd name="connsiteX15" fmla="*/ 2331267 w 2380383"/>
              <a:gd name="connsiteY15" fmla="*/ 917338 h 1999985"/>
              <a:gd name="connsiteX16" fmla="*/ 2322213 w 2380383"/>
              <a:gd name="connsiteY16" fmla="*/ 1016926 h 1999985"/>
              <a:gd name="connsiteX17" fmla="*/ 2279127 w 2380383"/>
              <a:gd name="connsiteY17" fmla="*/ 1913637 h 1999985"/>
              <a:gd name="connsiteX18" fmla="*/ 1978182 w 2380383"/>
              <a:gd name="connsiteY18" fmla="*/ 1415279 h 1999985"/>
              <a:gd name="connsiteX19" fmla="*/ 1724685 w 2380383"/>
              <a:gd name="connsiteY19" fmla="*/ 1261370 h 1999985"/>
              <a:gd name="connsiteX20" fmla="*/ 1326332 w 2380383"/>
              <a:gd name="connsiteY20" fmla="*/ 1243263 h 1999985"/>
              <a:gd name="connsiteX21" fmla="*/ 909873 w 2380383"/>
              <a:gd name="connsiteY21" fmla="*/ 1243263 h 1999985"/>
              <a:gd name="connsiteX22" fmla="*/ 119363 w 2380383"/>
              <a:gd name="connsiteY22" fmla="*/ 1971316 h 1999985"/>
              <a:gd name="connsiteX23" fmla="*/ 695539 w 2380383"/>
              <a:gd name="connsiteY23" fmla="*/ 1188293 h 1999985"/>
              <a:gd name="connsiteX24" fmla="*/ 13580 w 2380383"/>
              <a:gd name="connsiteY24" fmla="*/ 944499 h 1999985"/>
              <a:gd name="connsiteX25" fmla="*/ 13580 w 2380383"/>
              <a:gd name="connsiteY25" fmla="*/ 944499 h 1999985"/>
              <a:gd name="connsiteX0" fmla="*/ 49794 w 2380383"/>
              <a:gd name="connsiteY0" fmla="*/ 1102448 h 2121721"/>
              <a:gd name="connsiteX1" fmla="*/ 31687 w 2380383"/>
              <a:gd name="connsiteY1" fmla="*/ 939486 h 2121721"/>
              <a:gd name="connsiteX2" fmla="*/ 239916 w 2380383"/>
              <a:gd name="connsiteY2" fmla="*/ 858005 h 2121721"/>
              <a:gd name="connsiteX3" fmla="*/ 466253 w 2380383"/>
              <a:gd name="connsiteY3" fmla="*/ 939486 h 2121721"/>
              <a:gd name="connsiteX4" fmla="*/ 638269 w 2380383"/>
              <a:gd name="connsiteY4" fmla="*/ 984753 h 2121721"/>
              <a:gd name="connsiteX5" fmla="*/ 54125 w 2380383"/>
              <a:gd name="connsiteY5" fmla="*/ 388799 h 2121721"/>
              <a:gd name="connsiteX6" fmla="*/ 900819 w 2380383"/>
              <a:gd name="connsiteY6" fmla="*/ 1057181 h 2121721"/>
              <a:gd name="connsiteX7" fmla="*/ 1431203 w 2380383"/>
              <a:gd name="connsiteY7" fmla="*/ 925078 h 2121721"/>
              <a:gd name="connsiteX8" fmla="*/ 500308 w 2380383"/>
              <a:gd name="connsiteY8" fmla="*/ 473951 h 2121721"/>
              <a:gd name="connsiteX9" fmla="*/ 494098 w 2380383"/>
              <a:gd name="connsiteY9" fmla="*/ 362602 h 2121721"/>
              <a:gd name="connsiteX10" fmla="*/ 283844 w 2380383"/>
              <a:gd name="connsiteY10" fmla="*/ 108219 h 2121721"/>
              <a:gd name="connsiteX11" fmla="*/ 1860487 w 2380383"/>
              <a:gd name="connsiteY11" fmla="*/ 1011914 h 2121721"/>
              <a:gd name="connsiteX12" fmla="*/ 2152378 w 2380383"/>
              <a:gd name="connsiteY12" fmla="*/ 990231 h 2121721"/>
              <a:gd name="connsiteX13" fmla="*/ 2253857 w 2380383"/>
              <a:gd name="connsiteY13" fmla="*/ 949311 h 2121721"/>
              <a:gd name="connsiteX14" fmla="*/ 2367481 w 2380383"/>
              <a:gd name="connsiteY14" fmla="*/ 676936 h 2121721"/>
              <a:gd name="connsiteX15" fmla="*/ 2331267 w 2380383"/>
              <a:gd name="connsiteY15" fmla="*/ 1039074 h 2121721"/>
              <a:gd name="connsiteX16" fmla="*/ 2322213 w 2380383"/>
              <a:gd name="connsiteY16" fmla="*/ 1138662 h 2121721"/>
              <a:gd name="connsiteX17" fmla="*/ 2279127 w 2380383"/>
              <a:gd name="connsiteY17" fmla="*/ 2035373 h 2121721"/>
              <a:gd name="connsiteX18" fmla="*/ 1978182 w 2380383"/>
              <a:gd name="connsiteY18" fmla="*/ 1537015 h 2121721"/>
              <a:gd name="connsiteX19" fmla="*/ 1724685 w 2380383"/>
              <a:gd name="connsiteY19" fmla="*/ 1383106 h 2121721"/>
              <a:gd name="connsiteX20" fmla="*/ 1326332 w 2380383"/>
              <a:gd name="connsiteY20" fmla="*/ 1364999 h 2121721"/>
              <a:gd name="connsiteX21" fmla="*/ 909873 w 2380383"/>
              <a:gd name="connsiteY21" fmla="*/ 1364999 h 2121721"/>
              <a:gd name="connsiteX22" fmla="*/ 119363 w 2380383"/>
              <a:gd name="connsiteY22" fmla="*/ 2093052 h 2121721"/>
              <a:gd name="connsiteX23" fmla="*/ 695539 w 2380383"/>
              <a:gd name="connsiteY23" fmla="*/ 1310029 h 2121721"/>
              <a:gd name="connsiteX24" fmla="*/ 13580 w 2380383"/>
              <a:gd name="connsiteY24" fmla="*/ 1066235 h 2121721"/>
              <a:gd name="connsiteX25" fmla="*/ 13580 w 2380383"/>
              <a:gd name="connsiteY25" fmla="*/ 1066235 h 2121721"/>
              <a:gd name="connsiteX0" fmla="*/ 49794 w 2380383"/>
              <a:gd name="connsiteY0" fmla="*/ 1102448 h 2121721"/>
              <a:gd name="connsiteX1" fmla="*/ 31687 w 2380383"/>
              <a:gd name="connsiteY1" fmla="*/ 939486 h 2121721"/>
              <a:gd name="connsiteX2" fmla="*/ 239916 w 2380383"/>
              <a:gd name="connsiteY2" fmla="*/ 858005 h 2121721"/>
              <a:gd name="connsiteX3" fmla="*/ 466253 w 2380383"/>
              <a:gd name="connsiteY3" fmla="*/ 939486 h 2121721"/>
              <a:gd name="connsiteX4" fmla="*/ 638269 w 2380383"/>
              <a:gd name="connsiteY4" fmla="*/ 984753 h 2121721"/>
              <a:gd name="connsiteX5" fmla="*/ 54125 w 2380383"/>
              <a:gd name="connsiteY5" fmla="*/ 388799 h 2121721"/>
              <a:gd name="connsiteX6" fmla="*/ 900819 w 2380383"/>
              <a:gd name="connsiteY6" fmla="*/ 1057181 h 2121721"/>
              <a:gd name="connsiteX7" fmla="*/ 1431203 w 2380383"/>
              <a:gd name="connsiteY7" fmla="*/ 925078 h 2121721"/>
              <a:gd name="connsiteX8" fmla="*/ 500308 w 2380383"/>
              <a:gd name="connsiteY8" fmla="*/ 473951 h 2121721"/>
              <a:gd name="connsiteX9" fmla="*/ 800582 w 2380383"/>
              <a:gd name="connsiteY9" fmla="*/ 539330 h 2121721"/>
              <a:gd name="connsiteX10" fmla="*/ 494098 w 2380383"/>
              <a:gd name="connsiteY10" fmla="*/ 362602 h 2121721"/>
              <a:gd name="connsiteX11" fmla="*/ 283844 w 2380383"/>
              <a:gd name="connsiteY11" fmla="*/ 108219 h 2121721"/>
              <a:gd name="connsiteX12" fmla="*/ 1860487 w 2380383"/>
              <a:gd name="connsiteY12" fmla="*/ 1011914 h 2121721"/>
              <a:gd name="connsiteX13" fmla="*/ 2152378 w 2380383"/>
              <a:gd name="connsiteY13" fmla="*/ 990231 h 2121721"/>
              <a:gd name="connsiteX14" fmla="*/ 2253857 w 2380383"/>
              <a:gd name="connsiteY14" fmla="*/ 949311 h 2121721"/>
              <a:gd name="connsiteX15" fmla="*/ 2367481 w 2380383"/>
              <a:gd name="connsiteY15" fmla="*/ 676936 h 2121721"/>
              <a:gd name="connsiteX16" fmla="*/ 2331267 w 2380383"/>
              <a:gd name="connsiteY16" fmla="*/ 1039074 h 2121721"/>
              <a:gd name="connsiteX17" fmla="*/ 2322213 w 2380383"/>
              <a:gd name="connsiteY17" fmla="*/ 1138662 h 2121721"/>
              <a:gd name="connsiteX18" fmla="*/ 2279127 w 2380383"/>
              <a:gd name="connsiteY18" fmla="*/ 2035373 h 2121721"/>
              <a:gd name="connsiteX19" fmla="*/ 1978182 w 2380383"/>
              <a:gd name="connsiteY19" fmla="*/ 1537015 h 2121721"/>
              <a:gd name="connsiteX20" fmla="*/ 1724685 w 2380383"/>
              <a:gd name="connsiteY20" fmla="*/ 1383106 h 2121721"/>
              <a:gd name="connsiteX21" fmla="*/ 1326332 w 2380383"/>
              <a:gd name="connsiteY21" fmla="*/ 1364999 h 2121721"/>
              <a:gd name="connsiteX22" fmla="*/ 909873 w 2380383"/>
              <a:gd name="connsiteY22" fmla="*/ 1364999 h 2121721"/>
              <a:gd name="connsiteX23" fmla="*/ 119363 w 2380383"/>
              <a:gd name="connsiteY23" fmla="*/ 2093052 h 2121721"/>
              <a:gd name="connsiteX24" fmla="*/ 695539 w 2380383"/>
              <a:gd name="connsiteY24" fmla="*/ 1310029 h 2121721"/>
              <a:gd name="connsiteX25" fmla="*/ 13580 w 2380383"/>
              <a:gd name="connsiteY25" fmla="*/ 1066235 h 2121721"/>
              <a:gd name="connsiteX26" fmla="*/ 13580 w 2380383"/>
              <a:gd name="connsiteY26" fmla="*/ 1066235 h 2121721"/>
              <a:gd name="connsiteX0" fmla="*/ 49794 w 2380383"/>
              <a:gd name="connsiteY0" fmla="*/ 1102448 h 2649645"/>
              <a:gd name="connsiteX1" fmla="*/ 31687 w 2380383"/>
              <a:gd name="connsiteY1" fmla="*/ 939486 h 2649645"/>
              <a:gd name="connsiteX2" fmla="*/ 239916 w 2380383"/>
              <a:gd name="connsiteY2" fmla="*/ 858005 h 2649645"/>
              <a:gd name="connsiteX3" fmla="*/ 466253 w 2380383"/>
              <a:gd name="connsiteY3" fmla="*/ 939486 h 2649645"/>
              <a:gd name="connsiteX4" fmla="*/ 638269 w 2380383"/>
              <a:gd name="connsiteY4" fmla="*/ 984753 h 2649645"/>
              <a:gd name="connsiteX5" fmla="*/ 54125 w 2380383"/>
              <a:gd name="connsiteY5" fmla="*/ 388799 h 2649645"/>
              <a:gd name="connsiteX6" fmla="*/ 900819 w 2380383"/>
              <a:gd name="connsiteY6" fmla="*/ 1057181 h 2649645"/>
              <a:gd name="connsiteX7" fmla="*/ 1431203 w 2380383"/>
              <a:gd name="connsiteY7" fmla="*/ 925078 h 2649645"/>
              <a:gd name="connsiteX8" fmla="*/ 500308 w 2380383"/>
              <a:gd name="connsiteY8" fmla="*/ 473951 h 2649645"/>
              <a:gd name="connsiteX9" fmla="*/ 800582 w 2380383"/>
              <a:gd name="connsiteY9" fmla="*/ 539330 h 2649645"/>
              <a:gd name="connsiteX10" fmla="*/ 494098 w 2380383"/>
              <a:gd name="connsiteY10" fmla="*/ 362602 h 2649645"/>
              <a:gd name="connsiteX11" fmla="*/ 283844 w 2380383"/>
              <a:gd name="connsiteY11" fmla="*/ 108219 h 2649645"/>
              <a:gd name="connsiteX12" fmla="*/ 1860487 w 2380383"/>
              <a:gd name="connsiteY12" fmla="*/ 1011914 h 2649645"/>
              <a:gd name="connsiteX13" fmla="*/ 2152378 w 2380383"/>
              <a:gd name="connsiteY13" fmla="*/ 990231 h 2649645"/>
              <a:gd name="connsiteX14" fmla="*/ 2253857 w 2380383"/>
              <a:gd name="connsiteY14" fmla="*/ 949311 h 2649645"/>
              <a:gd name="connsiteX15" fmla="*/ 2367481 w 2380383"/>
              <a:gd name="connsiteY15" fmla="*/ 676936 h 2649645"/>
              <a:gd name="connsiteX16" fmla="*/ 2331267 w 2380383"/>
              <a:gd name="connsiteY16" fmla="*/ 1039074 h 2649645"/>
              <a:gd name="connsiteX17" fmla="*/ 2322213 w 2380383"/>
              <a:gd name="connsiteY17" fmla="*/ 1138662 h 2649645"/>
              <a:gd name="connsiteX18" fmla="*/ 2279127 w 2380383"/>
              <a:gd name="connsiteY18" fmla="*/ 2035373 h 2649645"/>
              <a:gd name="connsiteX19" fmla="*/ 1978182 w 2380383"/>
              <a:gd name="connsiteY19" fmla="*/ 1537015 h 2649645"/>
              <a:gd name="connsiteX20" fmla="*/ 1724685 w 2380383"/>
              <a:gd name="connsiteY20" fmla="*/ 1383106 h 2649645"/>
              <a:gd name="connsiteX21" fmla="*/ 358732 w 2380383"/>
              <a:gd name="connsiteY21" fmla="*/ 2646628 h 2649645"/>
              <a:gd name="connsiteX22" fmla="*/ 909873 w 2380383"/>
              <a:gd name="connsiteY22" fmla="*/ 1364999 h 2649645"/>
              <a:gd name="connsiteX23" fmla="*/ 119363 w 2380383"/>
              <a:gd name="connsiteY23" fmla="*/ 2093052 h 2649645"/>
              <a:gd name="connsiteX24" fmla="*/ 695539 w 2380383"/>
              <a:gd name="connsiteY24" fmla="*/ 1310029 h 2649645"/>
              <a:gd name="connsiteX25" fmla="*/ 13580 w 2380383"/>
              <a:gd name="connsiteY25" fmla="*/ 1066235 h 2649645"/>
              <a:gd name="connsiteX26" fmla="*/ 13580 w 2380383"/>
              <a:gd name="connsiteY26" fmla="*/ 1066235 h 2649645"/>
              <a:gd name="connsiteX0" fmla="*/ 49794 w 2380383"/>
              <a:gd name="connsiteY0" fmla="*/ 1102448 h 2646628"/>
              <a:gd name="connsiteX1" fmla="*/ 31687 w 2380383"/>
              <a:gd name="connsiteY1" fmla="*/ 939486 h 2646628"/>
              <a:gd name="connsiteX2" fmla="*/ 239916 w 2380383"/>
              <a:gd name="connsiteY2" fmla="*/ 858005 h 2646628"/>
              <a:gd name="connsiteX3" fmla="*/ 466253 w 2380383"/>
              <a:gd name="connsiteY3" fmla="*/ 939486 h 2646628"/>
              <a:gd name="connsiteX4" fmla="*/ 638269 w 2380383"/>
              <a:gd name="connsiteY4" fmla="*/ 984753 h 2646628"/>
              <a:gd name="connsiteX5" fmla="*/ 54125 w 2380383"/>
              <a:gd name="connsiteY5" fmla="*/ 388799 h 2646628"/>
              <a:gd name="connsiteX6" fmla="*/ 900819 w 2380383"/>
              <a:gd name="connsiteY6" fmla="*/ 1057181 h 2646628"/>
              <a:gd name="connsiteX7" fmla="*/ 1431203 w 2380383"/>
              <a:gd name="connsiteY7" fmla="*/ 925078 h 2646628"/>
              <a:gd name="connsiteX8" fmla="*/ 500308 w 2380383"/>
              <a:gd name="connsiteY8" fmla="*/ 473951 h 2646628"/>
              <a:gd name="connsiteX9" fmla="*/ 800582 w 2380383"/>
              <a:gd name="connsiteY9" fmla="*/ 539330 h 2646628"/>
              <a:gd name="connsiteX10" fmla="*/ 494098 w 2380383"/>
              <a:gd name="connsiteY10" fmla="*/ 362602 h 2646628"/>
              <a:gd name="connsiteX11" fmla="*/ 283844 w 2380383"/>
              <a:gd name="connsiteY11" fmla="*/ 108219 h 2646628"/>
              <a:gd name="connsiteX12" fmla="*/ 1860487 w 2380383"/>
              <a:gd name="connsiteY12" fmla="*/ 1011914 h 2646628"/>
              <a:gd name="connsiteX13" fmla="*/ 2152378 w 2380383"/>
              <a:gd name="connsiteY13" fmla="*/ 990231 h 2646628"/>
              <a:gd name="connsiteX14" fmla="*/ 2253857 w 2380383"/>
              <a:gd name="connsiteY14" fmla="*/ 949311 h 2646628"/>
              <a:gd name="connsiteX15" fmla="*/ 2367481 w 2380383"/>
              <a:gd name="connsiteY15" fmla="*/ 676936 h 2646628"/>
              <a:gd name="connsiteX16" fmla="*/ 2331267 w 2380383"/>
              <a:gd name="connsiteY16" fmla="*/ 1039074 h 2646628"/>
              <a:gd name="connsiteX17" fmla="*/ 2322213 w 2380383"/>
              <a:gd name="connsiteY17" fmla="*/ 1138662 h 2646628"/>
              <a:gd name="connsiteX18" fmla="*/ 2279127 w 2380383"/>
              <a:gd name="connsiteY18" fmla="*/ 2035373 h 2646628"/>
              <a:gd name="connsiteX19" fmla="*/ 1978182 w 2380383"/>
              <a:gd name="connsiteY19" fmla="*/ 1537015 h 2646628"/>
              <a:gd name="connsiteX20" fmla="*/ 1724685 w 2380383"/>
              <a:gd name="connsiteY20" fmla="*/ 1383106 h 2646628"/>
              <a:gd name="connsiteX21" fmla="*/ 358732 w 2380383"/>
              <a:gd name="connsiteY21" fmla="*/ 2646628 h 2646628"/>
              <a:gd name="connsiteX22" fmla="*/ 909873 w 2380383"/>
              <a:gd name="connsiteY22" fmla="*/ 1364999 h 2646628"/>
              <a:gd name="connsiteX23" fmla="*/ 119363 w 2380383"/>
              <a:gd name="connsiteY23" fmla="*/ 2093052 h 2646628"/>
              <a:gd name="connsiteX24" fmla="*/ 695539 w 2380383"/>
              <a:gd name="connsiteY24" fmla="*/ 1310029 h 2646628"/>
              <a:gd name="connsiteX25" fmla="*/ 13580 w 2380383"/>
              <a:gd name="connsiteY25" fmla="*/ 1066235 h 2646628"/>
              <a:gd name="connsiteX26" fmla="*/ 13580 w 2380383"/>
              <a:gd name="connsiteY26" fmla="*/ 1066235 h 2646628"/>
              <a:gd name="connsiteX0" fmla="*/ 49794 w 2380383"/>
              <a:gd name="connsiteY0" fmla="*/ 1102448 h 2646628"/>
              <a:gd name="connsiteX1" fmla="*/ 31687 w 2380383"/>
              <a:gd name="connsiteY1" fmla="*/ 939486 h 2646628"/>
              <a:gd name="connsiteX2" fmla="*/ 239916 w 2380383"/>
              <a:gd name="connsiteY2" fmla="*/ 858005 h 2646628"/>
              <a:gd name="connsiteX3" fmla="*/ 466253 w 2380383"/>
              <a:gd name="connsiteY3" fmla="*/ 939486 h 2646628"/>
              <a:gd name="connsiteX4" fmla="*/ 638269 w 2380383"/>
              <a:gd name="connsiteY4" fmla="*/ 984753 h 2646628"/>
              <a:gd name="connsiteX5" fmla="*/ 54125 w 2380383"/>
              <a:gd name="connsiteY5" fmla="*/ 388799 h 2646628"/>
              <a:gd name="connsiteX6" fmla="*/ 900819 w 2380383"/>
              <a:gd name="connsiteY6" fmla="*/ 1057181 h 2646628"/>
              <a:gd name="connsiteX7" fmla="*/ 1431203 w 2380383"/>
              <a:gd name="connsiteY7" fmla="*/ 925078 h 2646628"/>
              <a:gd name="connsiteX8" fmla="*/ 500308 w 2380383"/>
              <a:gd name="connsiteY8" fmla="*/ 473951 h 2646628"/>
              <a:gd name="connsiteX9" fmla="*/ 800582 w 2380383"/>
              <a:gd name="connsiteY9" fmla="*/ 539330 h 2646628"/>
              <a:gd name="connsiteX10" fmla="*/ 494098 w 2380383"/>
              <a:gd name="connsiteY10" fmla="*/ 362602 h 2646628"/>
              <a:gd name="connsiteX11" fmla="*/ 283844 w 2380383"/>
              <a:gd name="connsiteY11" fmla="*/ 108219 h 2646628"/>
              <a:gd name="connsiteX12" fmla="*/ 1860487 w 2380383"/>
              <a:gd name="connsiteY12" fmla="*/ 1011914 h 2646628"/>
              <a:gd name="connsiteX13" fmla="*/ 2152378 w 2380383"/>
              <a:gd name="connsiteY13" fmla="*/ 990231 h 2646628"/>
              <a:gd name="connsiteX14" fmla="*/ 2253857 w 2380383"/>
              <a:gd name="connsiteY14" fmla="*/ 949311 h 2646628"/>
              <a:gd name="connsiteX15" fmla="*/ 2367481 w 2380383"/>
              <a:gd name="connsiteY15" fmla="*/ 676936 h 2646628"/>
              <a:gd name="connsiteX16" fmla="*/ 2331267 w 2380383"/>
              <a:gd name="connsiteY16" fmla="*/ 1039074 h 2646628"/>
              <a:gd name="connsiteX17" fmla="*/ 2322213 w 2380383"/>
              <a:gd name="connsiteY17" fmla="*/ 1138662 h 2646628"/>
              <a:gd name="connsiteX18" fmla="*/ 2279127 w 2380383"/>
              <a:gd name="connsiteY18" fmla="*/ 2035373 h 2646628"/>
              <a:gd name="connsiteX19" fmla="*/ 1978182 w 2380383"/>
              <a:gd name="connsiteY19" fmla="*/ 1537015 h 2646628"/>
              <a:gd name="connsiteX20" fmla="*/ 1724685 w 2380383"/>
              <a:gd name="connsiteY20" fmla="*/ 1383106 h 2646628"/>
              <a:gd name="connsiteX21" fmla="*/ 358732 w 2380383"/>
              <a:gd name="connsiteY21" fmla="*/ 2646628 h 2646628"/>
              <a:gd name="connsiteX22" fmla="*/ 909873 w 2380383"/>
              <a:gd name="connsiteY22" fmla="*/ 1364999 h 2646628"/>
              <a:gd name="connsiteX23" fmla="*/ 119363 w 2380383"/>
              <a:gd name="connsiteY23" fmla="*/ 2093052 h 2646628"/>
              <a:gd name="connsiteX24" fmla="*/ 695539 w 2380383"/>
              <a:gd name="connsiteY24" fmla="*/ 1310029 h 2646628"/>
              <a:gd name="connsiteX25" fmla="*/ 13580 w 2380383"/>
              <a:gd name="connsiteY25" fmla="*/ 1066235 h 2646628"/>
              <a:gd name="connsiteX26" fmla="*/ 13580 w 2380383"/>
              <a:gd name="connsiteY26" fmla="*/ 1066235 h 2646628"/>
              <a:gd name="connsiteX0" fmla="*/ 49794 w 2380383"/>
              <a:gd name="connsiteY0" fmla="*/ 1102448 h 2650913"/>
              <a:gd name="connsiteX1" fmla="*/ 31687 w 2380383"/>
              <a:gd name="connsiteY1" fmla="*/ 939486 h 2650913"/>
              <a:gd name="connsiteX2" fmla="*/ 239916 w 2380383"/>
              <a:gd name="connsiteY2" fmla="*/ 858005 h 2650913"/>
              <a:gd name="connsiteX3" fmla="*/ 466253 w 2380383"/>
              <a:gd name="connsiteY3" fmla="*/ 939486 h 2650913"/>
              <a:gd name="connsiteX4" fmla="*/ 638269 w 2380383"/>
              <a:gd name="connsiteY4" fmla="*/ 984753 h 2650913"/>
              <a:gd name="connsiteX5" fmla="*/ 54125 w 2380383"/>
              <a:gd name="connsiteY5" fmla="*/ 388799 h 2650913"/>
              <a:gd name="connsiteX6" fmla="*/ 900819 w 2380383"/>
              <a:gd name="connsiteY6" fmla="*/ 1057181 h 2650913"/>
              <a:gd name="connsiteX7" fmla="*/ 1431203 w 2380383"/>
              <a:gd name="connsiteY7" fmla="*/ 925078 h 2650913"/>
              <a:gd name="connsiteX8" fmla="*/ 500308 w 2380383"/>
              <a:gd name="connsiteY8" fmla="*/ 473951 h 2650913"/>
              <a:gd name="connsiteX9" fmla="*/ 800582 w 2380383"/>
              <a:gd name="connsiteY9" fmla="*/ 539330 h 2650913"/>
              <a:gd name="connsiteX10" fmla="*/ 494098 w 2380383"/>
              <a:gd name="connsiteY10" fmla="*/ 362602 h 2650913"/>
              <a:gd name="connsiteX11" fmla="*/ 283844 w 2380383"/>
              <a:gd name="connsiteY11" fmla="*/ 108219 h 2650913"/>
              <a:gd name="connsiteX12" fmla="*/ 1860487 w 2380383"/>
              <a:gd name="connsiteY12" fmla="*/ 1011914 h 2650913"/>
              <a:gd name="connsiteX13" fmla="*/ 2152378 w 2380383"/>
              <a:gd name="connsiteY13" fmla="*/ 990231 h 2650913"/>
              <a:gd name="connsiteX14" fmla="*/ 2253857 w 2380383"/>
              <a:gd name="connsiteY14" fmla="*/ 949311 h 2650913"/>
              <a:gd name="connsiteX15" fmla="*/ 2367481 w 2380383"/>
              <a:gd name="connsiteY15" fmla="*/ 676936 h 2650913"/>
              <a:gd name="connsiteX16" fmla="*/ 2331267 w 2380383"/>
              <a:gd name="connsiteY16" fmla="*/ 1039074 h 2650913"/>
              <a:gd name="connsiteX17" fmla="*/ 2322213 w 2380383"/>
              <a:gd name="connsiteY17" fmla="*/ 1138662 h 2650913"/>
              <a:gd name="connsiteX18" fmla="*/ 2279127 w 2380383"/>
              <a:gd name="connsiteY18" fmla="*/ 2035373 h 2650913"/>
              <a:gd name="connsiteX19" fmla="*/ 1978182 w 2380383"/>
              <a:gd name="connsiteY19" fmla="*/ 1537015 h 2650913"/>
              <a:gd name="connsiteX20" fmla="*/ 1724685 w 2380383"/>
              <a:gd name="connsiteY20" fmla="*/ 1383106 h 2650913"/>
              <a:gd name="connsiteX21" fmla="*/ 1144627 w 2380383"/>
              <a:gd name="connsiteY21" fmla="*/ 1311474 h 2650913"/>
              <a:gd name="connsiteX22" fmla="*/ 358732 w 2380383"/>
              <a:gd name="connsiteY22" fmla="*/ 2646628 h 2650913"/>
              <a:gd name="connsiteX23" fmla="*/ 909873 w 2380383"/>
              <a:gd name="connsiteY23" fmla="*/ 1364999 h 2650913"/>
              <a:gd name="connsiteX24" fmla="*/ 119363 w 2380383"/>
              <a:gd name="connsiteY24" fmla="*/ 2093052 h 2650913"/>
              <a:gd name="connsiteX25" fmla="*/ 695539 w 2380383"/>
              <a:gd name="connsiteY25" fmla="*/ 1310029 h 2650913"/>
              <a:gd name="connsiteX26" fmla="*/ 13580 w 2380383"/>
              <a:gd name="connsiteY26" fmla="*/ 1066235 h 2650913"/>
              <a:gd name="connsiteX27" fmla="*/ 13580 w 2380383"/>
              <a:gd name="connsiteY27" fmla="*/ 1066235 h 2650913"/>
              <a:gd name="connsiteX0" fmla="*/ 49794 w 2380383"/>
              <a:gd name="connsiteY0" fmla="*/ 1102448 h 2650911"/>
              <a:gd name="connsiteX1" fmla="*/ 31687 w 2380383"/>
              <a:gd name="connsiteY1" fmla="*/ 939486 h 2650911"/>
              <a:gd name="connsiteX2" fmla="*/ 239916 w 2380383"/>
              <a:gd name="connsiteY2" fmla="*/ 858005 h 2650911"/>
              <a:gd name="connsiteX3" fmla="*/ 466253 w 2380383"/>
              <a:gd name="connsiteY3" fmla="*/ 939486 h 2650911"/>
              <a:gd name="connsiteX4" fmla="*/ 638269 w 2380383"/>
              <a:gd name="connsiteY4" fmla="*/ 984753 h 2650911"/>
              <a:gd name="connsiteX5" fmla="*/ 54125 w 2380383"/>
              <a:gd name="connsiteY5" fmla="*/ 388799 h 2650911"/>
              <a:gd name="connsiteX6" fmla="*/ 900819 w 2380383"/>
              <a:gd name="connsiteY6" fmla="*/ 1057181 h 2650911"/>
              <a:gd name="connsiteX7" fmla="*/ 1431203 w 2380383"/>
              <a:gd name="connsiteY7" fmla="*/ 925078 h 2650911"/>
              <a:gd name="connsiteX8" fmla="*/ 500308 w 2380383"/>
              <a:gd name="connsiteY8" fmla="*/ 473951 h 2650911"/>
              <a:gd name="connsiteX9" fmla="*/ 800582 w 2380383"/>
              <a:gd name="connsiteY9" fmla="*/ 539330 h 2650911"/>
              <a:gd name="connsiteX10" fmla="*/ 494098 w 2380383"/>
              <a:gd name="connsiteY10" fmla="*/ 362602 h 2650911"/>
              <a:gd name="connsiteX11" fmla="*/ 283844 w 2380383"/>
              <a:gd name="connsiteY11" fmla="*/ 108219 h 2650911"/>
              <a:gd name="connsiteX12" fmla="*/ 1860487 w 2380383"/>
              <a:gd name="connsiteY12" fmla="*/ 1011914 h 2650911"/>
              <a:gd name="connsiteX13" fmla="*/ 2152378 w 2380383"/>
              <a:gd name="connsiteY13" fmla="*/ 990231 h 2650911"/>
              <a:gd name="connsiteX14" fmla="*/ 2253857 w 2380383"/>
              <a:gd name="connsiteY14" fmla="*/ 949311 h 2650911"/>
              <a:gd name="connsiteX15" fmla="*/ 2367481 w 2380383"/>
              <a:gd name="connsiteY15" fmla="*/ 676936 h 2650911"/>
              <a:gd name="connsiteX16" fmla="*/ 2331267 w 2380383"/>
              <a:gd name="connsiteY16" fmla="*/ 1039074 h 2650911"/>
              <a:gd name="connsiteX17" fmla="*/ 2322213 w 2380383"/>
              <a:gd name="connsiteY17" fmla="*/ 1138662 h 2650911"/>
              <a:gd name="connsiteX18" fmla="*/ 2279127 w 2380383"/>
              <a:gd name="connsiteY18" fmla="*/ 2035373 h 2650911"/>
              <a:gd name="connsiteX19" fmla="*/ 1978182 w 2380383"/>
              <a:gd name="connsiteY19" fmla="*/ 1537015 h 2650911"/>
              <a:gd name="connsiteX20" fmla="*/ 1724685 w 2380383"/>
              <a:gd name="connsiteY20" fmla="*/ 1383106 h 2650911"/>
              <a:gd name="connsiteX21" fmla="*/ 1009412 w 2380383"/>
              <a:gd name="connsiteY21" fmla="*/ 2270224 h 2650911"/>
              <a:gd name="connsiteX22" fmla="*/ 1144627 w 2380383"/>
              <a:gd name="connsiteY22" fmla="*/ 1311474 h 2650911"/>
              <a:gd name="connsiteX23" fmla="*/ 358732 w 2380383"/>
              <a:gd name="connsiteY23" fmla="*/ 2646628 h 2650911"/>
              <a:gd name="connsiteX24" fmla="*/ 909873 w 2380383"/>
              <a:gd name="connsiteY24" fmla="*/ 1364999 h 2650911"/>
              <a:gd name="connsiteX25" fmla="*/ 119363 w 2380383"/>
              <a:gd name="connsiteY25" fmla="*/ 2093052 h 2650911"/>
              <a:gd name="connsiteX26" fmla="*/ 695539 w 2380383"/>
              <a:gd name="connsiteY26" fmla="*/ 1310029 h 2650911"/>
              <a:gd name="connsiteX27" fmla="*/ 13580 w 2380383"/>
              <a:gd name="connsiteY27" fmla="*/ 1066235 h 2650911"/>
              <a:gd name="connsiteX28" fmla="*/ 13580 w 2380383"/>
              <a:gd name="connsiteY28" fmla="*/ 1066235 h 2650911"/>
              <a:gd name="connsiteX0" fmla="*/ 49794 w 2380383"/>
              <a:gd name="connsiteY0" fmla="*/ 1102448 h 2650913"/>
              <a:gd name="connsiteX1" fmla="*/ 31687 w 2380383"/>
              <a:gd name="connsiteY1" fmla="*/ 939486 h 2650913"/>
              <a:gd name="connsiteX2" fmla="*/ 239916 w 2380383"/>
              <a:gd name="connsiteY2" fmla="*/ 858005 h 2650913"/>
              <a:gd name="connsiteX3" fmla="*/ 466253 w 2380383"/>
              <a:gd name="connsiteY3" fmla="*/ 939486 h 2650913"/>
              <a:gd name="connsiteX4" fmla="*/ 638269 w 2380383"/>
              <a:gd name="connsiteY4" fmla="*/ 984753 h 2650913"/>
              <a:gd name="connsiteX5" fmla="*/ 54125 w 2380383"/>
              <a:gd name="connsiteY5" fmla="*/ 388799 h 2650913"/>
              <a:gd name="connsiteX6" fmla="*/ 900819 w 2380383"/>
              <a:gd name="connsiteY6" fmla="*/ 1057181 h 2650913"/>
              <a:gd name="connsiteX7" fmla="*/ 1431203 w 2380383"/>
              <a:gd name="connsiteY7" fmla="*/ 925078 h 2650913"/>
              <a:gd name="connsiteX8" fmla="*/ 500308 w 2380383"/>
              <a:gd name="connsiteY8" fmla="*/ 473951 h 2650913"/>
              <a:gd name="connsiteX9" fmla="*/ 800582 w 2380383"/>
              <a:gd name="connsiteY9" fmla="*/ 539330 h 2650913"/>
              <a:gd name="connsiteX10" fmla="*/ 494098 w 2380383"/>
              <a:gd name="connsiteY10" fmla="*/ 362602 h 2650913"/>
              <a:gd name="connsiteX11" fmla="*/ 283844 w 2380383"/>
              <a:gd name="connsiteY11" fmla="*/ 108219 h 2650913"/>
              <a:gd name="connsiteX12" fmla="*/ 1860487 w 2380383"/>
              <a:gd name="connsiteY12" fmla="*/ 1011914 h 2650913"/>
              <a:gd name="connsiteX13" fmla="*/ 2152378 w 2380383"/>
              <a:gd name="connsiteY13" fmla="*/ 990231 h 2650913"/>
              <a:gd name="connsiteX14" fmla="*/ 2253857 w 2380383"/>
              <a:gd name="connsiteY14" fmla="*/ 949311 h 2650913"/>
              <a:gd name="connsiteX15" fmla="*/ 2367481 w 2380383"/>
              <a:gd name="connsiteY15" fmla="*/ 676936 h 2650913"/>
              <a:gd name="connsiteX16" fmla="*/ 2331267 w 2380383"/>
              <a:gd name="connsiteY16" fmla="*/ 1039074 h 2650913"/>
              <a:gd name="connsiteX17" fmla="*/ 2322213 w 2380383"/>
              <a:gd name="connsiteY17" fmla="*/ 1138662 h 2650913"/>
              <a:gd name="connsiteX18" fmla="*/ 2279127 w 2380383"/>
              <a:gd name="connsiteY18" fmla="*/ 2035373 h 2650913"/>
              <a:gd name="connsiteX19" fmla="*/ 1978182 w 2380383"/>
              <a:gd name="connsiteY19" fmla="*/ 1537015 h 2650913"/>
              <a:gd name="connsiteX20" fmla="*/ 1724685 w 2380383"/>
              <a:gd name="connsiteY20" fmla="*/ 1383106 h 2650913"/>
              <a:gd name="connsiteX21" fmla="*/ 1581677 w 2380383"/>
              <a:gd name="connsiteY21" fmla="*/ 1415914 h 2650913"/>
              <a:gd name="connsiteX22" fmla="*/ 1009412 w 2380383"/>
              <a:gd name="connsiteY22" fmla="*/ 2270224 h 2650913"/>
              <a:gd name="connsiteX23" fmla="*/ 1144627 w 2380383"/>
              <a:gd name="connsiteY23" fmla="*/ 1311474 h 2650913"/>
              <a:gd name="connsiteX24" fmla="*/ 358732 w 2380383"/>
              <a:gd name="connsiteY24" fmla="*/ 2646628 h 2650913"/>
              <a:gd name="connsiteX25" fmla="*/ 909873 w 2380383"/>
              <a:gd name="connsiteY25" fmla="*/ 1364999 h 2650913"/>
              <a:gd name="connsiteX26" fmla="*/ 119363 w 2380383"/>
              <a:gd name="connsiteY26" fmla="*/ 2093052 h 2650913"/>
              <a:gd name="connsiteX27" fmla="*/ 695539 w 2380383"/>
              <a:gd name="connsiteY27" fmla="*/ 1310029 h 2650913"/>
              <a:gd name="connsiteX28" fmla="*/ 13580 w 2380383"/>
              <a:gd name="connsiteY28" fmla="*/ 1066235 h 2650913"/>
              <a:gd name="connsiteX29" fmla="*/ 13580 w 2380383"/>
              <a:gd name="connsiteY29" fmla="*/ 1066235 h 2650913"/>
              <a:gd name="connsiteX0" fmla="*/ 49794 w 2380383"/>
              <a:gd name="connsiteY0" fmla="*/ 1102448 h 2650911"/>
              <a:gd name="connsiteX1" fmla="*/ 31687 w 2380383"/>
              <a:gd name="connsiteY1" fmla="*/ 939486 h 2650911"/>
              <a:gd name="connsiteX2" fmla="*/ 239916 w 2380383"/>
              <a:gd name="connsiteY2" fmla="*/ 858005 h 2650911"/>
              <a:gd name="connsiteX3" fmla="*/ 466253 w 2380383"/>
              <a:gd name="connsiteY3" fmla="*/ 939486 h 2650911"/>
              <a:gd name="connsiteX4" fmla="*/ 638269 w 2380383"/>
              <a:gd name="connsiteY4" fmla="*/ 984753 h 2650911"/>
              <a:gd name="connsiteX5" fmla="*/ 54125 w 2380383"/>
              <a:gd name="connsiteY5" fmla="*/ 388799 h 2650911"/>
              <a:gd name="connsiteX6" fmla="*/ 900819 w 2380383"/>
              <a:gd name="connsiteY6" fmla="*/ 1057181 h 2650911"/>
              <a:gd name="connsiteX7" fmla="*/ 1431203 w 2380383"/>
              <a:gd name="connsiteY7" fmla="*/ 925078 h 2650911"/>
              <a:gd name="connsiteX8" fmla="*/ 500308 w 2380383"/>
              <a:gd name="connsiteY8" fmla="*/ 473951 h 2650911"/>
              <a:gd name="connsiteX9" fmla="*/ 800582 w 2380383"/>
              <a:gd name="connsiteY9" fmla="*/ 539330 h 2650911"/>
              <a:gd name="connsiteX10" fmla="*/ 494098 w 2380383"/>
              <a:gd name="connsiteY10" fmla="*/ 362602 h 2650911"/>
              <a:gd name="connsiteX11" fmla="*/ 283844 w 2380383"/>
              <a:gd name="connsiteY11" fmla="*/ 108219 h 2650911"/>
              <a:gd name="connsiteX12" fmla="*/ 1860487 w 2380383"/>
              <a:gd name="connsiteY12" fmla="*/ 1011914 h 2650911"/>
              <a:gd name="connsiteX13" fmla="*/ 2152378 w 2380383"/>
              <a:gd name="connsiteY13" fmla="*/ 990231 h 2650911"/>
              <a:gd name="connsiteX14" fmla="*/ 2253857 w 2380383"/>
              <a:gd name="connsiteY14" fmla="*/ 949311 h 2650911"/>
              <a:gd name="connsiteX15" fmla="*/ 2367481 w 2380383"/>
              <a:gd name="connsiteY15" fmla="*/ 676936 h 2650911"/>
              <a:gd name="connsiteX16" fmla="*/ 2331267 w 2380383"/>
              <a:gd name="connsiteY16" fmla="*/ 1039074 h 2650911"/>
              <a:gd name="connsiteX17" fmla="*/ 2322213 w 2380383"/>
              <a:gd name="connsiteY17" fmla="*/ 1138662 h 2650911"/>
              <a:gd name="connsiteX18" fmla="*/ 2279127 w 2380383"/>
              <a:gd name="connsiteY18" fmla="*/ 2035373 h 2650911"/>
              <a:gd name="connsiteX19" fmla="*/ 1978182 w 2380383"/>
              <a:gd name="connsiteY19" fmla="*/ 1537015 h 2650911"/>
              <a:gd name="connsiteX20" fmla="*/ 1724685 w 2380383"/>
              <a:gd name="connsiteY20" fmla="*/ 1383106 h 2650911"/>
              <a:gd name="connsiteX21" fmla="*/ 1581677 w 2380383"/>
              <a:gd name="connsiteY21" fmla="*/ 1415914 h 2650911"/>
              <a:gd name="connsiteX22" fmla="*/ 1149395 w 2380383"/>
              <a:gd name="connsiteY22" fmla="*/ 1700673 h 2650911"/>
              <a:gd name="connsiteX23" fmla="*/ 1144627 w 2380383"/>
              <a:gd name="connsiteY23" fmla="*/ 1311474 h 2650911"/>
              <a:gd name="connsiteX24" fmla="*/ 358732 w 2380383"/>
              <a:gd name="connsiteY24" fmla="*/ 2646628 h 2650911"/>
              <a:gd name="connsiteX25" fmla="*/ 909873 w 2380383"/>
              <a:gd name="connsiteY25" fmla="*/ 1364999 h 2650911"/>
              <a:gd name="connsiteX26" fmla="*/ 119363 w 2380383"/>
              <a:gd name="connsiteY26" fmla="*/ 2093052 h 2650911"/>
              <a:gd name="connsiteX27" fmla="*/ 695539 w 2380383"/>
              <a:gd name="connsiteY27" fmla="*/ 1310029 h 2650911"/>
              <a:gd name="connsiteX28" fmla="*/ 13580 w 2380383"/>
              <a:gd name="connsiteY28" fmla="*/ 1066235 h 2650911"/>
              <a:gd name="connsiteX29" fmla="*/ 13580 w 2380383"/>
              <a:gd name="connsiteY29" fmla="*/ 1066235 h 2650911"/>
              <a:gd name="connsiteX0" fmla="*/ 49794 w 2380383"/>
              <a:gd name="connsiteY0" fmla="*/ 1102448 h 2650913"/>
              <a:gd name="connsiteX1" fmla="*/ 31687 w 2380383"/>
              <a:gd name="connsiteY1" fmla="*/ 939486 h 2650913"/>
              <a:gd name="connsiteX2" fmla="*/ 239916 w 2380383"/>
              <a:gd name="connsiteY2" fmla="*/ 858005 h 2650913"/>
              <a:gd name="connsiteX3" fmla="*/ 466253 w 2380383"/>
              <a:gd name="connsiteY3" fmla="*/ 939486 h 2650913"/>
              <a:gd name="connsiteX4" fmla="*/ 638269 w 2380383"/>
              <a:gd name="connsiteY4" fmla="*/ 984753 h 2650913"/>
              <a:gd name="connsiteX5" fmla="*/ 54125 w 2380383"/>
              <a:gd name="connsiteY5" fmla="*/ 388799 h 2650913"/>
              <a:gd name="connsiteX6" fmla="*/ 900819 w 2380383"/>
              <a:gd name="connsiteY6" fmla="*/ 1057181 h 2650913"/>
              <a:gd name="connsiteX7" fmla="*/ 1431203 w 2380383"/>
              <a:gd name="connsiteY7" fmla="*/ 925078 h 2650913"/>
              <a:gd name="connsiteX8" fmla="*/ 500308 w 2380383"/>
              <a:gd name="connsiteY8" fmla="*/ 473951 h 2650913"/>
              <a:gd name="connsiteX9" fmla="*/ 800582 w 2380383"/>
              <a:gd name="connsiteY9" fmla="*/ 539330 h 2650913"/>
              <a:gd name="connsiteX10" fmla="*/ 494098 w 2380383"/>
              <a:gd name="connsiteY10" fmla="*/ 362602 h 2650913"/>
              <a:gd name="connsiteX11" fmla="*/ 283844 w 2380383"/>
              <a:gd name="connsiteY11" fmla="*/ 108219 h 2650913"/>
              <a:gd name="connsiteX12" fmla="*/ 1860487 w 2380383"/>
              <a:gd name="connsiteY12" fmla="*/ 1011914 h 2650913"/>
              <a:gd name="connsiteX13" fmla="*/ 2152378 w 2380383"/>
              <a:gd name="connsiteY13" fmla="*/ 990231 h 2650913"/>
              <a:gd name="connsiteX14" fmla="*/ 2253857 w 2380383"/>
              <a:gd name="connsiteY14" fmla="*/ 949311 h 2650913"/>
              <a:gd name="connsiteX15" fmla="*/ 2367481 w 2380383"/>
              <a:gd name="connsiteY15" fmla="*/ 676936 h 2650913"/>
              <a:gd name="connsiteX16" fmla="*/ 2331267 w 2380383"/>
              <a:gd name="connsiteY16" fmla="*/ 1039074 h 2650913"/>
              <a:gd name="connsiteX17" fmla="*/ 2322213 w 2380383"/>
              <a:gd name="connsiteY17" fmla="*/ 1138662 h 2650913"/>
              <a:gd name="connsiteX18" fmla="*/ 2279127 w 2380383"/>
              <a:gd name="connsiteY18" fmla="*/ 2035373 h 2650913"/>
              <a:gd name="connsiteX19" fmla="*/ 1978182 w 2380383"/>
              <a:gd name="connsiteY19" fmla="*/ 1537015 h 2650913"/>
              <a:gd name="connsiteX20" fmla="*/ 1724685 w 2380383"/>
              <a:gd name="connsiteY20" fmla="*/ 1383106 h 2650913"/>
              <a:gd name="connsiteX21" fmla="*/ 1581677 w 2380383"/>
              <a:gd name="connsiteY21" fmla="*/ 1415914 h 2650913"/>
              <a:gd name="connsiteX22" fmla="*/ 1149395 w 2380383"/>
              <a:gd name="connsiteY22" fmla="*/ 1700673 h 2650913"/>
              <a:gd name="connsiteX23" fmla="*/ 1144627 w 2380383"/>
              <a:gd name="connsiteY23" fmla="*/ 1311474 h 2650913"/>
              <a:gd name="connsiteX24" fmla="*/ 358732 w 2380383"/>
              <a:gd name="connsiteY24" fmla="*/ 2646628 h 2650913"/>
              <a:gd name="connsiteX25" fmla="*/ 909873 w 2380383"/>
              <a:gd name="connsiteY25" fmla="*/ 1364999 h 2650913"/>
              <a:gd name="connsiteX26" fmla="*/ 119363 w 2380383"/>
              <a:gd name="connsiteY26" fmla="*/ 2093052 h 2650913"/>
              <a:gd name="connsiteX27" fmla="*/ 695539 w 2380383"/>
              <a:gd name="connsiteY27" fmla="*/ 1310029 h 2650913"/>
              <a:gd name="connsiteX28" fmla="*/ 13580 w 2380383"/>
              <a:gd name="connsiteY28" fmla="*/ 1066235 h 2650913"/>
              <a:gd name="connsiteX29" fmla="*/ 13580 w 2380383"/>
              <a:gd name="connsiteY29" fmla="*/ 1066235 h 2650913"/>
              <a:gd name="connsiteX0" fmla="*/ 49794 w 2380383"/>
              <a:gd name="connsiteY0" fmla="*/ 1102448 h 2650911"/>
              <a:gd name="connsiteX1" fmla="*/ 31687 w 2380383"/>
              <a:gd name="connsiteY1" fmla="*/ 939486 h 2650911"/>
              <a:gd name="connsiteX2" fmla="*/ 239916 w 2380383"/>
              <a:gd name="connsiteY2" fmla="*/ 858005 h 2650911"/>
              <a:gd name="connsiteX3" fmla="*/ 466253 w 2380383"/>
              <a:gd name="connsiteY3" fmla="*/ 939486 h 2650911"/>
              <a:gd name="connsiteX4" fmla="*/ 638269 w 2380383"/>
              <a:gd name="connsiteY4" fmla="*/ 984753 h 2650911"/>
              <a:gd name="connsiteX5" fmla="*/ 54125 w 2380383"/>
              <a:gd name="connsiteY5" fmla="*/ 388799 h 2650911"/>
              <a:gd name="connsiteX6" fmla="*/ 900819 w 2380383"/>
              <a:gd name="connsiteY6" fmla="*/ 1057181 h 2650911"/>
              <a:gd name="connsiteX7" fmla="*/ 1431203 w 2380383"/>
              <a:gd name="connsiteY7" fmla="*/ 925078 h 2650911"/>
              <a:gd name="connsiteX8" fmla="*/ 500308 w 2380383"/>
              <a:gd name="connsiteY8" fmla="*/ 473951 h 2650911"/>
              <a:gd name="connsiteX9" fmla="*/ 800582 w 2380383"/>
              <a:gd name="connsiteY9" fmla="*/ 539330 h 2650911"/>
              <a:gd name="connsiteX10" fmla="*/ 494098 w 2380383"/>
              <a:gd name="connsiteY10" fmla="*/ 362602 h 2650911"/>
              <a:gd name="connsiteX11" fmla="*/ 283844 w 2380383"/>
              <a:gd name="connsiteY11" fmla="*/ 108219 h 2650911"/>
              <a:gd name="connsiteX12" fmla="*/ 1860487 w 2380383"/>
              <a:gd name="connsiteY12" fmla="*/ 1011914 h 2650911"/>
              <a:gd name="connsiteX13" fmla="*/ 2152378 w 2380383"/>
              <a:gd name="connsiteY13" fmla="*/ 990231 h 2650911"/>
              <a:gd name="connsiteX14" fmla="*/ 2253857 w 2380383"/>
              <a:gd name="connsiteY14" fmla="*/ 949311 h 2650911"/>
              <a:gd name="connsiteX15" fmla="*/ 2367481 w 2380383"/>
              <a:gd name="connsiteY15" fmla="*/ 676936 h 2650911"/>
              <a:gd name="connsiteX16" fmla="*/ 2331267 w 2380383"/>
              <a:gd name="connsiteY16" fmla="*/ 1039074 h 2650911"/>
              <a:gd name="connsiteX17" fmla="*/ 2322213 w 2380383"/>
              <a:gd name="connsiteY17" fmla="*/ 1138662 h 2650911"/>
              <a:gd name="connsiteX18" fmla="*/ 2279127 w 2380383"/>
              <a:gd name="connsiteY18" fmla="*/ 2035373 h 2650911"/>
              <a:gd name="connsiteX19" fmla="*/ 1978182 w 2380383"/>
              <a:gd name="connsiteY19" fmla="*/ 1537015 h 2650911"/>
              <a:gd name="connsiteX20" fmla="*/ 1724685 w 2380383"/>
              <a:gd name="connsiteY20" fmla="*/ 1383106 h 2650911"/>
              <a:gd name="connsiteX21" fmla="*/ 1581677 w 2380383"/>
              <a:gd name="connsiteY21" fmla="*/ 1415914 h 2650911"/>
              <a:gd name="connsiteX22" fmla="*/ 1149395 w 2380383"/>
              <a:gd name="connsiteY22" fmla="*/ 1700673 h 2650911"/>
              <a:gd name="connsiteX23" fmla="*/ 1144627 w 2380383"/>
              <a:gd name="connsiteY23" fmla="*/ 1311474 h 2650911"/>
              <a:gd name="connsiteX24" fmla="*/ 358732 w 2380383"/>
              <a:gd name="connsiteY24" fmla="*/ 2646628 h 2650911"/>
              <a:gd name="connsiteX25" fmla="*/ 909873 w 2380383"/>
              <a:gd name="connsiteY25" fmla="*/ 1364999 h 2650911"/>
              <a:gd name="connsiteX26" fmla="*/ 119363 w 2380383"/>
              <a:gd name="connsiteY26" fmla="*/ 2093052 h 2650911"/>
              <a:gd name="connsiteX27" fmla="*/ 695539 w 2380383"/>
              <a:gd name="connsiteY27" fmla="*/ 1310029 h 2650911"/>
              <a:gd name="connsiteX28" fmla="*/ 13580 w 2380383"/>
              <a:gd name="connsiteY28" fmla="*/ 1066235 h 2650911"/>
              <a:gd name="connsiteX29" fmla="*/ 13580 w 2380383"/>
              <a:gd name="connsiteY29" fmla="*/ 1066235 h 2650911"/>
              <a:gd name="connsiteX0" fmla="*/ 266518 w 2597107"/>
              <a:gd name="connsiteY0" fmla="*/ 1102448 h 2866669"/>
              <a:gd name="connsiteX1" fmla="*/ 248411 w 2597107"/>
              <a:gd name="connsiteY1" fmla="*/ 939486 h 2866669"/>
              <a:gd name="connsiteX2" fmla="*/ 456640 w 2597107"/>
              <a:gd name="connsiteY2" fmla="*/ 858005 h 2866669"/>
              <a:gd name="connsiteX3" fmla="*/ 682977 w 2597107"/>
              <a:gd name="connsiteY3" fmla="*/ 939486 h 2866669"/>
              <a:gd name="connsiteX4" fmla="*/ 854993 w 2597107"/>
              <a:gd name="connsiteY4" fmla="*/ 984753 h 2866669"/>
              <a:gd name="connsiteX5" fmla="*/ 270849 w 2597107"/>
              <a:gd name="connsiteY5" fmla="*/ 388799 h 2866669"/>
              <a:gd name="connsiteX6" fmla="*/ 1117543 w 2597107"/>
              <a:gd name="connsiteY6" fmla="*/ 1057181 h 2866669"/>
              <a:gd name="connsiteX7" fmla="*/ 1647927 w 2597107"/>
              <a:gd name="connsiteY7" fmla="*/ 925078 h 2866669"/>
              <a:gd name="connsiteX8" fmla="*/ 717032 w 2597107"/>
              <a:gd name="connsiteY8" fmla="*/ 473951 h 2866669"/>
              <a:gd name="connsiteX9" fmla="*/ 1017306 w 2597107"/>
              <a:gd name="connsiteY9" fmla="*/ 539330 h 2866669"/>
              <a:gd name="connsiteX10" fmla="*/ 710822 w 2597107"/>
              <a:gd name="connsiteY10" fmla="*/ 362602 h 2866669"/>
              <a:gd name="connsiteX11" fmla="*/ 500568 w 2597107"/>
              <a:gd name="connsiteY11" fmla="*/ 108219 h 2866669"/>
              <a:gd name="connsiteX12" fmla="*/ 2077211 w 2597107"/>
              <a:gd name="connsiteY12" fmla="*/ 1011914 h 2866669"/>
              <a:gd name="connsiteX13" fmla="*/ 2369102 w 2597107"/>
              <a:gd name="connsiteY13" fmla="*/ 990231 h 2866669"/>
              <a:gd name="connsiteX14" fmla="*/ 2470581 w 2597107"/>
              <a:gd name="connsiteY14" fmla="*/ 949311 h 2866669"/>
              <a:gd name="connsiteX15" fmla="*/ 2584205 w 2597107"/>
              <a:gd name="connsiteY15" fmla="*/ 676936 h 2866669"/>
              <a:gd name="connsiteX16" fmla="*/ 2547991 w 2597107"/>
              <a:gd name="connsiteY16" fmla="*/ 1039074 h 2866669"/>
              <a:gd name="connsiteX17" fmla="*/ 2538937 w 2597107"/>
              <a:gd name="connsiteY17" fmla="*/ 1138662 h 2866669"/>
              <a:gd name="connsiteX18" fmla="*/ 2495851 w 2597107"/>
              <a:gd name="connsiteY18" fmla="*/ 2035373 h 2866669"/>
              <a:gd name="connsiteX19" fmla="*/ 2194906 w 2597107"/>
              <a:gd name="connsiteY19" fmla="*/ 1537015 h 2866669"/>
              <a:gd name="connsiteX20" fmla="*/ 1941409 w 2597107"/>
              <a:gd name="connsiteY20" fmla="*/ 1383106 h 2866669"/>
              <a:gd name="connsiteX21" fmla="*/ 1798401 w 2597107"/>
              <a:gd name="connsiteY21" fmla="*/ 1415914 h 2866669"/>
              <a:gd name="connsiteX22" fmla="*/ 1366119 w 2597107"/>
              <a:gd name="connsiteY22" fmla="*/ 1700673 h 2866669"/>
              <a:gd name="connsiteX23" fmla="*/ 1361351 w 2597107"/>
              <a:gd name="connsiteY23" fmla="*/ 1311474 h 2866669"/>
              <a:gd name="connsiteX24" fmla="*/ 135802 w 2597107"/>
              <a:gd name="connsiteY24" fmla="*/ 2862384 h 2866669"/>
              <a:gd name="connsiteX25" fmla="*/ 1126597 w 2597107"/>
              <a:gd name="connsiteY25" fmla="*/ 1364999 h 2866669"/>
              <a:gd name="connsiteX26" fmla="*/ 336087 w 2597107"/>
              <a:gd name="connsiteY26" fmla="*/ 2093052 h 2866669"/>
              <a:gd name="connsiteX27" fmla="*/ 912263 w 2597107"/>
              <a:gd name="connsiteY27" fmla="*/ 1310029 h 2866669"/>
              <a:gd name="connsiteX28" fmla="*/ 230304 w 2597107"/>
              <a:gd name="connsiteY28" fmla="*/ 1066235 h 2866669"/>
              <a:gd name="connsiteX29" fmla="*/ 230304 w 2597107"/>
              <a:gd name="connsiteY29" fmla="*/ 1066235 h 2866669"/>
              <a:gd name="connsiteX0" fmla="*/ 75851 w 2406440"/>
              <a:gd name="connsiteY0" fmla="*/ 1102448 h 2520170"/>
              <a:gd name="connsiteX1" fmla="*/ 57744 w 2406440"/>
              <a:gd name="connsiteY1" fmla="*/ 939486 h 2520170"/>
              <a:gd name="connsiteX2" fmla="*/ 265973 w 2406440"/>
              <a:gd name="connsiteY2" fmla="*/ 858005 h 2520170"/>
              <a:gd name="connsiteX3" fmla="*/ 492310 w 2406440"/>
              <a:gd name="connsiteY3" fmla="*/ 939486 h 2520170"/>
              <a:gd name="connsiteX4" fmla="*/ 664326 w 2406440"/>
              <a:gd name="connsiteY4" fmla="*/ 984753 h 2520170"/>
              <a:gd name="connsiteX5" fmla="*/ 80182 w 2406440"/>
              <a:gd name="connsiteY5" fmla="*/ 388799 h 2520170"/>
              <a:gd name="connsiteX6" fmla="*/ 926876 w 2406440"/>
              <a:gd name="connsiteY6" fmla="*/ 1057181 h 2520170"/>
              <a:gd name="connsiteX7" fmla="*/ 1457260 w 2406440"/>
              <a:gd name="connsiteY7" fmla="*/ 925078 h 2520170"/>
              <a:gd name="connsiteX8" fmla="*/ 526365 w 2406440"/>
              <a:gd name="connsiteY8" fmla="*/ 473951 h 2520170"/>
              <a:gd name="connsiteX9" fmla="*/ 826639 w 2406440"/>
              <a:gd name="connsiteY9" fmla="*/ 539330 h 2520170"/>
              <a:gd name="connsiteX10" fmla="*/ 520155 w 2406440"/>
              <a:gd name="connsiteY10" fmla="*/ 362602 h 2520170"/>
              <a:gd name="connsiteX11" fmla="*/ 309901 w 2406440"/>
              <a:gd name="connsiteY11" fmla="*/ 108219 h 2520170"/>
              <a:gd name="connsiteX12" fmla="*/ 1886544 w 2406440"/>
              <a:gd name="connsiteY12" fmla="*/ 1011914 h 2520170"/>
              <a:gd name="connsiteX13" fmla="*/ 2178435 w 2406440"/>
              <a:gd name="connsiteY13" fmla="*/ 990231 h 2520170"/>
              <a:gd name="connsiteX14" fmla="*/ 2279914 w 2406440"/>
              <a:gd name="connsiteY14" fmla="*/ 949311 h 2520170"/>
              <a:gd name="connsiteX15" fmla="*/ 2393538 w 2406440"/>
              <a:gd name="connsiteY15" fmla="*/ 676936 h 2520170"/>
              <a:gd name="connsiteX16" fmla="*/ 2357324 w 2406440"/>
              <a:gd name="connsiteY16" fmla="*/ 1039074 h 2520170"/>
              <a:gd name="connsiteX17" fmla="*/ 2348270 w 2406440"/>
              <a:gd name="connsiteY17" fmla="*/ 1138662 h 2520170"/>
              <a:gd name="connsiteX18" fmla="*/ 2305184 w 2406440"/>
              <a:gd name="connsiteY18" fmla="*/ 2035373 h 2520170"/>
              <a:gd name="connsiteX19" fmla="*/ 2004239 w 2406440"/>
              <a:gd name="connsiteY19" fmla="*/ 1537015 h 2520170"/>
              <a:gd name="connsiteX20" fmla="*/ 1750742 w 2406440"/>
              <a:gd name="connsiteY20" fmla="*/ 1383106 h 2520170"/>
              <a:gd name="connsiteX21" fmla="*/ 1607734 w 2406440"/>
              <a:gd name="connsiteY21" fmla="*/ 1415914 h 2520170"/>
              <a:gd name="connsiteX22" fmla="*/ 1175452 w 2406440"/>
              <a:gd name="connsiteY22" fmla="*/ 1700673 h 2520170"/>
              <a:gd name="connsiteX23" fmla="*/ 1170684 w 2406440"/>
              <a:gd name="connsiteY23" fmla="*/ 1311474 h 2520170"/>
              <a:gd name="connsiteX24" fmla="*/ 135802 w 2406440"/>
              <a:gd name="connsiteY24" fmla="*/ 2515887 h 2520170"/>
              <a:gd name="connsiteX25" fmla="*/ 935930 w 2406440"/>
              <a:gd name="connsiteY25" fmla="*/ 1364999 h 2520170"/>
              <a:gd name="connsiteX26" fmla="*/ 145420 w 2406440"/>
              <a:gd name="connsiteY26" fmla="*/ 2093052 h 2520170"/>
              <a:gd name="connsiteX27" fmla="*/ 721596 w 2406440"/>
              <a:gd name="connsiteY27" fmla="*/ 1310029 h 2520170"/>
              <a:gd name="connsiteX28" fmla="*/ 39637 w 2406440"/>
              <a:gd name="connsiteY28" fmla="*/ 1066235 h 2520170"/>
              <a:gd name="connsiteX29" fmla="*/ 39637 w 2406440"/>
              <a:gd name="connsiteY29" fmla="*/ 1066235 h 2520170"/>
              <a:gd name="connsiteX0" fmla="*/ 144772 w 2475361"/>
              <a:gd name="connsiteY0" fmla="*/ 1102448 h 2515887"/>
              <a:gd name="connsiteX1" fmla="*/ 126665 w 2475361"/>
              <a:gd name="connsiteY1" fmla="*/ 939486 h 2515887"/>
              <a:gd name="connsiteX2" fmla="*/ 334894 w 2475361"/>
              <a:gd name="connsiteY2" fmla="*/ 858005 h 2515887"/>
              <a:gd name="connsiteX3" fmla="*/ 561231 w 2475361"/>
              <a:gd name="connsiteY3" fmla="*/ 939486 h 2515887"/>
              <a:gd name="connsiteX4" fmla="*/ 733247 w 2475361"/>
              <a:gd name="connsiteY4" fmla="*/ 984753 h 2515887"/>
              <a:gd name="connsiteX5" fmla="*/ 149103 w 2475361"/>
              <a:gd name="connsiteY5" fmla="*/ 388799 h 2515887"/>
              <a:gd name="connsiteX6" fmla="*/ 995797 w 2475361"/>
              <a:gd name="connsiteY6" fmla="*/ 1057181 h 2515887"/>
              <a:gd name="connsiteX7" fmla="*/ 1526181 w 2475361"/>
              <a:gd name="connsiteY7" fmla="*/ 925078 h 2515887"/>
              <a:gd name="connsiteX8" fmla="*/ 595286 w 2475361"/>
              <a:gd name="connsiteY8" fmla="*/ 473951 h 2515887"/>
              <a:gd name="connsiteX9" fmla="*/ 895560 w 2475361"/>
              <a:gd name="connsiteY9" fmla="*/ 539330 h 2515887"/>
              <a:gd name="connsiteX10" fmla="*/ 589076 w 2475361"/>
              <a:gd name="connsiteY10" fmla="*/ 362602 h 2515887"/>
              <a:gd name="connsiteX11" fmla="*/ 378822 w 2475361"/>
              <a:gd name="connsiteY11" fmla="*/ 108219 h 2515887"/>
              <a:gd name="connsiteX12" fmla="*/ 1955465 w 2475361"/>
              <a:gd name="connsiteY12" fmla="*/ 1011914 h 2515887"/>
              <a:gd name="connsiteX13" fmla="*/ 2247356 w 2475361"/>
              <a:gd name="connsiteY13" fmla="*/ 990231 h 2515887"/>
              <a:gd name="connsiteX14" fmla="*/ 2348835 w 2475361"/>
              <a:gd name="connsiteY14" fmla="*/ 949311 h 2515887"/>
              <a:gd name="connsiteX15" fmla="*/ 2462459 w 2475361"/>
              <a:gd name="connsiteY15" fmla="*/ 676936 h 2515887"/>
              <a:gd name="connsiteX16" fmla="*/ 2426245 w 2475361"/>
              <a:gd name="connsiteY16" fmla="*/ 1039074 h 2515887"/>
              <a:gd name="connsiteX17" fmla="*/ 2417191 w 2475361"/>
              <a:gd name="connsiteY17" fmla="*/ 1138662 h 2515887"/>
              <a:gd name="connsiteX18" fmla="*/ 2374105 w 2475361"/>
              <a:gd name="connsiteY18" fmla="*/ 2035373 h 2515887"/>
              <a:gd name="connsiteX19" fmla="*/ 2073160 w 2475361"/>
              <a:gd name="connsiteY19" fmla="*/ 1537015 h 2515887"/>
              <a:gd name="connsiteX20" fmla="*/ 1819663 w 2475361"/>
              <a:gd name="connsiteY20" fmla="*/ 1383106 h 2515887"/>
              <a:gd name="connsiteX21" fmla="*/ 1676655 w 2475361"/>
              <a:gd name="connsiteY21" fmla="*/ 1415914 h 2515887"/>
              <a:gd name="connsiteX22" fmla="*/ 1244373 w 2475361"/>
              <a:gd name="connsiteY22" fmla="*/ 1700673 h 2515887"/>
              <a:gd name="connsiteX23" fmla="*/ 1239605 w 2475361"/>
              <a:gd name="connsiteY23" fmla="*/ 1311474 h 2515887"/>
              <a:gd name="connsiteX24" fmla="*/ 204723 w 2475361"/>
              <a:gd name="connsiteY24" fmla="*/ 2515887 h 2515887"/>
              <a:gd name="connsiteX25" fmla="*/ 1004851 w 2475361"/>
              <a:gd name="connsiteY25" fmla="*/ 1364999 h 2515887"/>
              <a:gd name="connsiteX26" fmla="*/ 214341 w 2475361"/>
              <a:gd name="connsiteY26" fmla="*/ 2093052 h 2515887"/>
              <a:gd name="connsiteX27" fmla="*/ 790517 w 2475361"/>
              <a:gd name="connsiteY27" fmla="*/ 1310029 h 2515887"/>
              <a:gd name="connsiteX28" fmla="*/ 108558 w 2475361"/>
              <a:gd name="connsiteY28" fmla="*/ 1066235 h 2515887"/>
              <a:gd name="connsiteX29" fmla="*/ 108558 w 2475361"/>
              <a:gd name="connsiteY29" fmla="*/ 1066235 h 2515887"/>
              <a:gd name="connsiteX0" fmla="*/ 380149 w 2710738"/>
              <a:gd name="connsiteY0" fmla="*/ 1102448 h 2515887"/>
              <a:gd name="connsiteX1" fmla="*/ 31687 w 2710738"/>
              <a:gd name="connsiteY1" fmla="*/ 833023 h 2515887"/>
              <a:gd name="connsiteX2" fmla="*/ 570271 w 2710738"/>
              <a:gd name="connsiteY2" fmla="*/ 858005 h 2515887"/>
              <a:gd name="connsiteX3" fmla="*/ 796608 w 2710738"/>
              <a:gd name="connsiteY3" fmla="*/ 939486 h 2515887"/>
              <a:gd name="connsiteX4" fmla="*/ 968624 w 2710738"/>
              <a:gd name="connsiteY4" fmla="*/ 984753 h 2515887"/>
              <a:gd name="connsiteX5" fmla="*/ 384480 w 2710738"/>
              <a:gd name="connsiteY5" fmla="*/ 388799 h 2515887"/>
              <a:gd name="connsiteX6" fmla="*/ 1231174 w 2710738"/>
              <a:gd name="connsiteY6" fmla="*/ 1057181 h 2515887"/>
              <a:gd name="connsiteX7" fmla="*/ 1761558 w 2710738"/>
              <a:gd name="connsiteY7" fmla="*/ 925078 h 2515887"/>
              <a:gd name="connsiteX8" fmla="*/ 830663 w 2710738"/>
              <a:gd name="connsiteY8" fmla="*/ 473951 h 2515887"/>
              <a:gd name="connsiteX9" fmla="*/ 1130937 w 2710738"/>
              <a:gd name="connsiteY9" fmla="*/ 539330 h 2515887"/>
              <a:gd name="connsiteX10" fmla="*/ 824453 w 2710738"/>
              <a:gd name="connsiteY10" fmla="*/ 362602 h 2515887"/>
              <a:gd name="connsiteX11" fmla="*/ 614199 w 2710738"/>
              <a:gd name="connsiteY11" fmla="*/ 108219 h 2515887"/>
              <a:gd name="connsiteX12" fmla="*/ 2190842 w 2710738"/>
              <a:gd name="connsiteY12" fmla="*/ 1011914 h 2515887"/>
              <a:gd name="connsiteX13" fmla="*/ 2482733 w 2710738"/>
              <a:gd name="connsiteY13" fmla="*/ 990231 h 2515887"/>
              <a:gd name="connsiteX14" fmla="*/ 2584212 w 2710738"/>
              <a:gd name="connsiteY14" fmla="*/ 949311 h 2515887"/>
              <a:gd name="connsiteX15" fmla="*/ 2697836 w 2710738"/>
              <a:gd name="connsiteY15" fmla="*/ 676936 h 2515887"/>
              <a:gd name="connsiteX16" fmla="*/ 2661622 w 2710738"/>
              <a:gd name="connsiteY16" fmla="*/ 1039074 h 2515887"/>
              <a:gd name="connsiteX17" fmla="*/ 2652568 w 2710738"/>
              <a:gd name="connsiteY17" fmla="*/ 1138662 h 2515887"/>
              <a:gd name="connsiteX18" fmla="*/ 2609482 w 2710738"/>
              <a:gd name="connsiteY18" fmla="*/ 2035373 h 2515887"/>
              <a:gd name="connsiteX19" fmla="*/ 2308537 w 2710738"/>
              <a:gd name="connsiteY19" fmla="*/ 1537015 h 2515887"/>
              <a:gd name="connsiteX20" fmla="*/ 2055040 w 2710738"/>
              <a:gd name="connsiteY20" fmla="*/ 1383106 h 2515887"/>
              <a:gd name="connsiteX21" fmla="*/ 1912032 w 2710738"/>
              <a:gd name="connsiteY21" fmla="*/ 1415914 h 2515887"/>
              <a:gd name="connsiteX22" fmla="*/ 1479750 w 2710738"/>
              <a:gd name="connsiteY22" fmla="*/ 1700673 h 2515887"/>
              <a:gd name="connsiteX23" fmla="*/ 1474982 w 2710738"/>
              <a:gd name="connsiteY23" fmla="*/ 1311474 h 2515887"/>
              <a:gd name="connsiteX24" fmla="*/ 440100 w 2710738"/>
              <a:gd name="connsiteY24" fmla="*/ 2515887 h 2515887"/>
              <a:gd name="connsiteX25" fmla="*/ 1240228 w 2710738"/>
              <a:gd name="connsiteY25" fmla="*/ 1364999 h 2515887"/>
              <a:gd name="connsiteX26" fmla="*/ 449718 w 2710738"/>
              <a:gd name="connsiteY26" fmla="*/ 2093052 h 2515887"/>
              <a:gd name="connsiteX27" fmla="*/ 1025894 w 2710738"/>
              <a:gd name="connsiteY27" fmla="*/ 1310029 h 2515887"/>
              <a:gd name="connsiteX28" fmla="*/ 343935 w 2710738"/>
              <a:gd name="connsiteY28" fmla="*/ 1066235 h 2515887"/>
              <a:gd name="connsiteX29" fmla="*/ 343935 w 2710738"/>
              <a:gd name="connsiteY29" fmla="*/ 1066235 h 2515887"/>
              <a:gd name="connsiteX0" fmla="*/ 380149 w 2710738"/>
              <a:gd name="connsiteY0" fmla="*/ 994294 h 2407733"/>
              <a:gd name="connsiteX1" fmla="*/ 31687 w 2710738"/>
              <a:gd name="connsiteY1" fmla="*/ 724869 h 2407733"/>
              <a:gd name="connsiteX2" fmla="*/ 570271 w 2710738"/>
              <a:gd name="connsiteY2" fmla="*/ 749851 h 2407733"/>
              <a:gd name="connsiteX3" fmla="*/ 796608 w 2710738"/>
              <a:gd name="connsiteY3" fmla="*/ 831332 h 2407733"/>
              <a:gd name="connsiteX4" fmla="*/ 968624 w 2710738"/>
              <a:gd name="connsiteY4" fmla="*/ 876599 h 2407733"/>
              <a:gd name="connsiteX5" fmla="*/ 384480 w 2710738"/>
              <a:gd name="connsiteY5" fmla="*/ 280645 h 2407733"/>
              <a:gd name="connsiteX6" fmla="*/ 1231174 w 2710738"/>
              <a:gd name="connsiteY6" fmla="*/ 949027 h 2407733"/>
              <a:gd name="connsiteX7" fmla="*/ 1761558 w 2710738"/>
              <a:gd name="connsiteY7" fmla="*/ 816924 h 2407733"/>
              <a:gd name="connsiteX8" fmla="*/ 830663 w 2710738"/>
              <a:gd name="connsiteY8" fmla="*/ 365797 h 2407733"/>
              <a:gd name="connsiteX9" fmla="*/ 1130937 w 2710738"/>
              <a:gd name="connsiteY9" fmla="*/ 431176 h 2407733"/>
              <a:gd name="connsiteX10" fmla="*/ 824453 w 2710738"/>
              <a:gd name="connsiteY10" fmla="*/ 254448 h 2407733"/>
              <a:gd name="connsiteX11" fmla="*/ 614199 w 2710738"/>
              <a:gd name="connsiteY11" fmla="*/ 65 h 2407733"/>
              <a:gd name="connsiteX12" fmla="*/ 922348 w 2710738"/>
              <a:gd name="connsiteY12" fmla="*/ 254836 h 2407733"/>
              <a:gd name="connsiteX13" fmla="*/ 2190842 w 2710738"/>
              <a:gd name="connsiteY13" fmla="*/ 903760 h 2407733"/>
              <a:gd name="connsiteX14" fmla="*/ 2482733 w 2710738"/>
              <a:gd name="connsiteY14" fmla="*/ 882077 h 2407733"/>
              <a:gd name="connsiteX15" fmla="*/ 2584212 w 2710738"/>
              <a:gd name="connsiteY15" fmla="*/ 841157 h 2407733"/>
              <a:gd name="connsiteX16" fmla="*/ 2697836 w 2710738"/>
              <a:gd name="connsiteY16" fmla="*/ 568782 h 2407733"/>
              <a:gd name="connsiteX17" fmla="*/ 2661622 w 2710738"/>
              <a:gd name="connsiteY17" fmla="*/ 930920 h 2407733"/>
              <a:gd name="connsiteX18" fmla="*/ 2652568 w 2710738"/>
              <a:gd name="connsiteY18" fmla="*/ 1030508 h 2407733"/>
              <a:gd name="connsiteX19" fmla="*/ 2609482 w 2710738"/>
              <a:gd name="connsiteY19" fmla="*/ 1927219 h 2407733"/>
              <a:gd name="connsiteX20" fmla="*/ 2308537 w 2710738"/>
              <a:gd name="connsiteY20" fmla="*/ 1428861 h 2407733"/>
              <a:gd name="connsiteX21" fmla="*/ 2055040 w 2710738"/>
              <a:gd name="connsiteY21" fmla="*/ 1274952 h 2407733"/>
              <a:gd name="connsiteX22" fmla="*/ 1912032 w 2710738"/>
              <a:gd name="connsiteY22" fmla="*/ 1307760 h 2407733"/>
              <a:gd name="connsiteX23" fmla="*/ 1479750 w 2710738"/>
              <a:gd name="connsiteY23" fmla="*/ 1592519 h 2407733"/>
              <a:gd name="connsiteX24" fmla="*/ 1474982 w 2710738"/>
              <a:gd name="connsiteY24" fmla="*/ 1203320 h 2407733"/>
              <a:gd name="connsiteX25" fmla="*/ 440100 w 2710738"/>
              <a:gd name="connsiteY25" fmla="*/ 2407733 h 2407733"/>
              <a:gd name="connsiteX26" fmla="*/ 1240228 w 2710738"/>
              <a:gd name="connsiteY26" fmla="*/ 1256845 h 2407733"/>
              <a:gd name="connsiteX27" fmla="*/ 449718 w 2710738"/>
              <a:gd name="connsiteY27" fmla="*/ 1984898 h 2407733"/>
              <a:gd name="connsiteX28" fmla="*/ 1025894 w 2710738"/>
              <a:gd name="connsiteY28" fmla="*/ 1201875 h 2407733"/>
              <a:gd name="connsiteX29" fmla="*/ 343935 w 2710738"/>
              <a:gd name="connsiteY29" fmla="*/ 958081 h 2407733"/>
              <a:gd name="connsiteX30" fmla="*/ 343935 w 2710738"/>
              <a:gd name="connsiteY30" fmla="*/ 958081 h 2407733"/>
              <a:gd name="connsiteX0" fmla="*/ 380149 w 2710738"/>
              <a:gd name="connsiteY0" fmla="*/ 994294 h 2407733"/>
              <a:gd name="connsiteX1" fmla="*/ 31687 w 2710738"/>
              <a:gd name="connsiteY1" fmla="*/ 724869 h 2407733"/>
              <a:gd name="connsiteX2" fmla="*/ 570271 w 2710738"/>
              <a:gd name="connsiteY2" fmla="*/ 749851 h 2407733"/>
              <a:gd name="connsiteX3" fmla="*/ 796608 w 2710738"/>
              <a:gd name="connsiteY3" fmla="*/ 831332 h 2407733"/>
              <a:gd name="connsiteX4" fmla="*/ 968624 w 2710738"/>
              <a:gd name="connsiteY4" fmla="*/ 876599 h 2407733"/>
              <a:gd name="connsiteX5" fmla="*/ 384480 w 2710738"/>
              <a:gd name="connsiteY5" fmla="*/ 280645 h 2407733"/>
              <a:gd name="connsiteX6" fmla="*/ 1231174 w 2710738"/>
              <a:gd name="connsiteY6" fmla="*/ 949027 h 2407733"/>
              <a:gd name="connsiteX7" fmla="*/ 1761558 w 2710738"/>
              <a:gd name="connsiteY7" fmla="*/ 816924 h 2407733"/>
              <a:gd name="connsiteX8" fmla="*/ 830663 w 2710738"/>
              <a:gd name="connsiteY8" fmla="*/ 365797 h 2407733"/>
              <a:gd name="connsiteX9" fmla="*/ 1130937 w 2710738"/>
              <a:gd name="connsiteY9" fmla="*/ 431176 h 2407733"/>
              <a:gd name="connsiteX10" fmla="*/ 824453 w 2710738"/>
              <a:gd name="connsiteY10" fmla="*/ 254448 h 2407733"/>
              <a:gd name="connsiteX11" fmla="*/ 614199 w 2710738"/>
              <a:gd name="connsiteY11" fmla="*/ 65 h 2407733"/>
              <a:gd name="connsiteX12" fmla="*/ 922348 w 2710738"/>
              <a:gd name="connsiteY12" fmla="*/ 254836 h 2407733"/>
              <a:gd name="connsiteX13" fmla="*/ 2190842 w 2710738"/>
              <a:gd name="connsiteY13" fmla="*/ 903760 h 2407733"/>
              <a:gd name="connsiteX14" fmla="*/ 2482733 w 2710738"/>
              <a:gd name="connsiteY14" fmla="*/ 882077 h 2407733"/>
              <a:gd name="connsiteX15" fmla="*/ 2584212 w 2710738"/>
              <a:gd name="connsiteY15" fmla="*/ 841157 h 2407733"/>
              <a:gd name="connsiteX16" fmla="*/ 2697836 w 2710738"/>
              <a:gd name="connsiteY16" fmla="*/ 568782 h 2407733"/>
              <a:gd name="connsiteX17" fmla="*/ 2661622 w 2710738"/>
              <a:gd name="connsiteY17" fmla="*/ 930920 h 2407733"/>
              <a:gd name="connsiteX18" fmla="*/ 2652568 w 2710738"/>
              <a:gd name="connsiteY18" fmla="*/ 1030508 h 2407733"/>
              <a:gd name="connsiteX19" fmla="*/ 2609482 w 2710738"/>
              <a:gd name="connsiteY19" fmla="*/ 1927219 h 2407733"/>
              <a:gd name="connsiteX20" fmla="*/ 2308537 w 2710738"/>
              <a:gd name="connsiteY20" fmla="*/ 1428861 h 2407733"/>
              <a:gd name="connsiteX21" fmla="*/ 2055040 w 2710738"/>
              <a:gd name="connsiteY21" fmla="*/ 1274952 h 2407733"/>
              <a:gd name="connsiteX22" fmla="*/ 1912032 w 2710738"/>
              <a:gd name="connsiteY22" fmla="*/ 1307760 h 2407733"/>
              <a:gd name="connsiteX23" fmla="*/ 1479750 w 2710738"/>
              <a:gd name="connsiteY23" fmla="*/ 1592519 h 2407733"/>
              <a:gd name="connsiteX24" fmla="*/ 1474982 w 2710738"/>
              <a:gd name="connsiteY24" fmla="*/ 1203320 h 2407733"/>
              <a:gd name="connsiteX25" fmla="*/ 440100 w 2710738"/>
              <a:gd name="connsiteY25" fmla="*/ 2407733 h 2407733"/>
              <a:gd name="connsiteX26" fmla="*/ 1240228 w 2710738"/>
              <a:gd name="connsiteY26" fmla="*/ 1256845 h 2407733"/>
              <a:gd name="connsiteX27" fmla="*/ 449718 w 2710738"/>
              <a:gd name="connsiteY27" fmla="*/ 1984898 h 2407733"/>
              <a:gd name="connsiteX28" fmla="*/ 1025894 w 2710738"/>
              <a:gd name="connsiteY28" fmla="*/ 1201875 h 2407733"/>
              <a:gd name="connsiteX29" fmla="*/ 343935 w 2710738"/>
              <a:gd name="connsiteY29" fmla="*/ 958081 h 2407733"/>
              <a:gd name="connsiteX30" fmla="*/ 343935 w 2710738"/>
              <a:gd name="connsiteY30" fmla="*/ 958081 h 2407733"/>
              <a:gd name="connsiteX0" fmla="*/ 380149 w 2710738"/>
              <a:gd name="connsiteY0" fmla="*/ 994294 h 2620296"/>
              <a:gd name="connsiteX1" fmla="*/ 31687 w 2710738"/>
              <a:gd name="connsiteY1" fmla="*/ 724869 h 2620296"/>
              <a:gd name="connsiteX2" fmla="*/ 570271 w 2710738"/>
              <a:gd name="connsiteY2" fmla="*/ 749851 h 2620296"/>
              <a:gd name="connsiteX3" fmla="*/ 796608 w 2710738"/>
              <a:gd name="connsiteY3" fmla="*/ 831332 h 2620296"/>
              <a:gd name="connsiteX4" fmla="*/ 968624 w 2710738"/>
              <a:gd name="connsiteY4" fmla="*/ 876599 h 2620296"/>
              <a:gd name="connsiteX5" fmla="*/ 384480 w 2710738"/>
              <a:gd name="connsiteY5" fmla="*/ 280645 h 2620296"/>
              <a:gd name="connsiteX6" fmla="*/ 1231174 w 2710738"/>
              <a:gd name="connsiteY6" fmla="*/ 949027 h 2620296"/>
              <a:gd name="connsiteX7" fmla="*/ 1761558 w 2710738"/>
              <a:gd name="connsiteY7" fmla="*/ 816924 h 2620296"/>
              <a:gd name="connsiteX8" fmla="*/ 830663 w 2710738"/>
              <a:gd name="connsiteY8" fmla="*/ 365797 h 2620296"/>
              <a:gd name="connsiteX9" fmla="*/ 1130937 w 2710738"/>
              <a:gd name="connsiteY9" fmla="*/ 431176 h 2620296"/>
              <a:gd name="connsiteX10" fmla="*/ 824453 w 2710738"/>
              <a:gd name="connsiteY10" fmla="*/ 254448 h 2620296"/>
              <a:gd name="connsiteX11" fmla="*/ 614199 w 2710738"/>
              <a:gd name="connsiteY11" fmla="*/ 65 h 2620296"/>
              <a:gd name="connsiteX12" fmla="*/ 922348 w 2710738"/>
              <a:gd name="connsiteY12" fmla="*/ 254836 h 2620296"/>
              <a:gd name="connsiteX13" fmla="*/ 2190842 w 2710738"/>
              <a:gd name="connsiteY13" fmla="*/ 903760 h 2620296"/>
              <a:gd name="connsiteX14" fmla="*/ 2482733 w 2710738"/>
              <a:gd name="connsiteY14" fmla="*/ 882077 h 2620296"/>
              <a:gd name="connsiteX15" fmla="*/ 2584212 w 2710738"/>
              <a:gd name="connsiteY15" fmla="*/ 841157 h 2620296"/>
              <a:gd name="connsiteX16" fmla="*/ 2697836 w 2710738"/>
              <a:gd name="connsiteY16" fmla="*/ 568782 h 2620296"/>
              <a:gd name="connsiteX17" fmla="*/ 2661622 w 2710738"/>
              <a:gd name="connsiteY17" fmla="*/ 930920 h 2620296"/>
              <a:gd name="connsiteX18" fmla="*/ 2652568 w 2710738"/>
              <a:gd name="connsiteY18" fmla="*/ 1030508 h 2620296"/>
              <a:gd name="connsiteX19" fmla="*/ 2609482 w 2710738"/>
              <a:gd name="connsiteY19" fmla="*/ 1927219 h 2620296"/>
              <a:gd name="connsiteX20" fmla="*/ 2308537 w 2710738"/>
              <a:gd name="connsiteY20" fmla="*/ 1428861 h 2620296"/>
              <a:gd name="connsiteX21" fmla="*/ 2055040 w 2710738"/>
              <a:gd name="connsiteY21" fmla="*/ 1274952 h 2620296"/>
              <a:gd name="connsiteX22" fmla="*/ 1912032 w 2710738"/>
              <a:gd name="connsiteY22" fmla="*/ 1307760 h 2620296"/>
              <a:gd name="connsiteX23" fmla="*/ 1479750 w 2710738"/>
              <a:gd name="connsiteY23" fmla="*/ 1592519 h 2620296"/>
              <a:gd name="connsiteX24" fmla="*/ 1474982 w 2710738"/>
              <a:gd name="connsiteY24" fmla="*/ 1203320 h 2620296"/>
              <a:gd name="connsiteX25" fmla="*/ 440100 w 2710738"/>
              <a:gd name="connsiteY25" fmla="*/ 2407733 h 2620296"/>
              <a:gd name="connsiteX26" fmla="*/ 1240228 w 2710738"/>
              <a:gd name="connsiteY26" fmla="*/ 1256845 h 2620296"/>
              <a:gd name="connsiteX27" fmla="*/ 449718 w 2710738"/>
              <a:gd name="connsiteY27" fmla="*/ 1984898 h 2620296"/>
              <a:gd name="connsiteX28" fmla="*/ 1025894 w 2710738"/>
              <a:gd name="connsiteY28" fmla="*/ 1201875 h 2620296"/>
              <a:gd name="connsiteX29" fmla="*/ 343935 w 2710738"/>
              <a:gd name="connsiteY29" fmla="*/ 958081 h 2620296"/>
              <a:gd name="connsiteX30" fmla="*/ 343935 w 2710738"/>
              <a:gd name="connsiteY30" fmla="*/ 958081 h 2620296"/>
              <a:gd name="connsiteX0" fmla="*/ 380149 w 2710738"/>
              <a:gd name="connsiteY0" fmla="*/ 994294 h 2620296"/>
              <a:gd name="connsiteX1" fmla="*/ 31687 w 2710738"/>
              <a:gd name="connsiteY1" fmla="*/ 724869 h 2620296"/>
              <a:gd name="connsiteX2" fmla="*/ 570271 w 2710738"/>
              <a:gd name="connsiteY2" fmla="*/ 749851 h 2620296"/>
              <a:gd name="connsiteX3" fmla="*/ 796608 w 2710738"/>
              <a:gd name="connsiteY3" fmla="*/ 831332 h 2620296"/>
              <a:gd name="connsiteX4" fmla="*/ 968624 w 2710738"/>
              <a:gd name="connsiteY4" fmla="*/ 876599 h 2620296"/>
              <a:gd name="connsiteX5" fmla="*/ 384480 w 2710738"/>
              <a:gd name="connsiteY5" fmla="*/ 280645 h 2620296"/>
              <a:gd name="connsiteX6" fmla="*/ 1231174 w 2710738"/>
              <a:gd name="connsiteY6" fmla="*/ 949027 h 2620296"/>
              <a:gd name="connsiteX7" fmla="*/ 1761558 w 2710738"/>
              <a:gd name="connsiteY7" fmla="*/ 816924 h 2620296"/>
              <a:gd name="connsiteX8" fmla="*/ 830663 w 2710738"/>
              <a:gd name="connsiteY8" fmla="*/ 365797 h 2620296"/>
              <a:gd name="connsiteX9" fmla="*/ 1130937 w 2710738"/>
              <a:gd name="connsiteY9" fmla="*/ 431176 h 2620296"/>
              <a:gd name="connsiteX10" fmla="*/ 824453 w 2710738"/>
              <a:gd name="connsiteY10" fmla="*/ 254448 h 2620296"/>
              <a:gd name="connsiteX11" fmla="*/ 614199 w 2710738"/>
              <a:gd name="connsiteY11" fmla="*/ 65 h 2620296"/>
              <a:gd name="connsiteX12" fmla="*/ 922348 w 2710738"/>
              <a:gd name="connsiteY12" fmla="*/ 254836 h 2620296"/>
              <a:gd name="connsiteX13" fmla="*/ 2190842 w 2710738"/>
              <a:gd name="connsiteY13" fmla="*/ 903760 h 2620296"/>
              <a:gd name="connsiteX14" fmla="*/ 2482733 w 2710738"/>
              <a:gd name="connsiteY14" fmla="*/ 882077 h 2620296"/>
              <a:gd name="connsiteX15" fmla="*/ 2584212 w 2710738"/>
              <a:gd name="connsiteY15" fmla="*/ 841157 h 2620296"/>
              <a:gd name="connsiteX16" fmla="*/ 2697836 w 2710738"/>
              <a:gd name="connsiteY16" fmla="*/ 568782 h 2620296"/>
              <a:gd name="connsiteX17" fmla="*/ 2661622 w 2710738"/>
              <a:gd name="connsiteY17" fmla="*/ 930920 h 2620296"/>
              <a:gd name="connsiteX18" fmla="*/ 2652568 w 2710738"/>
              <a:gd name="connsiteY18" fmla="*/ 1030508 h 2620296"/>
              <a:gd name="connsiteX19" fmla="*/ 2609482 w 2710738"/>
              <a:gd name="connsiteY19" fmla="*/ 1927219 h 2620296"/>
              <a:gd name="connsiteX20" fmla="*/ 2308537 w 2710738"/>
              <a:gd name="connsiteY20" fmla="*/ 1428861 h 2620296"/>
              <a:gd name="connsiteX21" fmla="*/ 2055040 w 2710738"/>
              <a:gd name="connsiteY21" fmla="*/ 1274952 h 2620296"/>
              <a:gd name="connsiteX22" fmla="*/ 1912032 w 2710738"/>
              <a:gd name="connsiteY22" fmla="*/ 1307760 h 2620296"/>
              <a:gd name="connsiteX23" fmla="*/ 1479750 w 2710738"/>
              <a:gd name="connsiteY23" fmla="*/ 1592519 h 2620296"/>
              <a:gd name="connsiteX24" fmla="*/ 975923 w 2710738"/>
              <a:gd name="connsiteY24" fmla="*/ 2192402 h 2620296"/>
              <a:gd name="connsiteX25" fmla="*/ 1474982 w 2710738"/>
              <a:gd name="connsiteY25" fmla="*/ 1203320 h 2620296"/>
              <a:gd name="connsiteX26" fmla="*/ 440100 w 2710738"/>
              <a:gd name="connsiteY26" fmla="*/ 2407733 h 2620296"/>
              <a:gd name="connsiteX27" fmla="*/ 1240228 w 2710738"/>
              <a:gd name="connsiteY27" fmla="*/ 1256845 h 2620296"/>
              <a:gd name="connsiteX28" fmla="*/ 449718 w 2710738"/>
              <a:gd name="connsiteY28" fmla="*/ 1984898 h 2620296"/>
              <a:gd name="connsiteX29" fmla="*/ 1025894 w 2710738"/>
              <a:gd name="connsiteY29" fmla="*/ 1201875 h 2620296"/>
              <a:gd name="connsiteX30" fmla="*/ 343935 w 2710738"/>
              <a:gd name="connsiteY30" fmla="*/ 958081 h 2620296"/>
              <a:gd name="connsiteX31" fmla="*/ 343935 w 2710738"/>
              <a:gd name="connsiteY31" fmla="*/ 958081 h 2620296"/>
              <a:gd name="connsiteX0" fmla="*/ 380149 w 2710738"/>
              <a:gd name="connsiteY0" fmla="*/ 994294 h 2620296"/>
              <a:gd name="connsiteX1" fmla="*/ 31687 w 2710738"/>
              <a:gd name="connsiteY1" fmla="*/ 724869 h 2620296"/>
              <a:gd name="connsiteX2" fmla="*/ 570271 w 2710738"/>
              <a:gd name="connsiteY2" fmla="*/ 749851 h 2620296"/>
              <a:gd name="connsiteX3" fmla="*/ 796608 w 2710738"/>
              <a:gd name="connsiteY3" fmla="*/ 831332 h 2620296"/>
              <a:gd name="connsiteX4" fmla="*/ 968624 w 2710738"/>
              <a:gd name="connsiteY4" fmla="*/ 876599 h 2620296"/>
              <a:gd name="connsiteX5" fmla="*/ 384480 w 2710738"/>
              <a:gd name="connsiteY5" fmla="*/ 280645 h 2620296"/>
              <a:gd name="connsiteX6" fmla="*/ 1231174 w 2710738"/>
              <a:gd name="connsiteY6" fmla="*/ 949027 h 2620296"/>
              <a:gd name="connsiteX7" fmla="*/ 1761558 w 2710738"/>
              <a:gd name="connsiteY7" fmla="*/ 816924 h 2620296"/>
              <a:gd name="connsiteX8" fmla="*/ 830663 w 2710738"/>
              <a:gd name="connsiteY8" fmla="*/ 365797 h 2620296"/>
              <a:gd name="connsiteX9" fmla="*/ 1130937 w 2710738"/>
              <a:gd name="connsiteY9" fmla="*/ 431176 h 2620296"/>
              <a:gd name="connsiteX10" fmla="*/ 824453 w 2710738"/>
              <a:gd name="connsiteY10" fmla="*/ 254448 h 2620296"/>
              <a:gd name="connsiteX11" fmla="*/ 614199 w 2710738"/>
              <a:gd name="connsiteY11" fmla="*/ 65 h 2620296"/>
              <a:gd name="connsiteX12" fmla="*/ 922348 w 2710738"/>
              <a:gd name="connsiteY12" fmla="*/ 254836 h 2620296"/>
              <a:gd name="connsiteX13" fmla="*/ 2190842 w 2710738"/>
              <a:gd name="connsiteY13" fmla="*/ 903760 h 2620296"/>
              <a:gd name="connsiteX14" fmla="*/ 2482733 w 2710738"/>
              <a:gd name="connsiteY14" fmla="*/ 882077 h 2620296"/>
              <a:gd name="connsiteX15" fmla="*/ 2584212 w 2710738"/>
              <a:gd name="connsiteY15" fmla="*/ 841157 h 2620296"/>
              <a:gd name="connsiteX16" fmla="*/ 2697836 w 2710738"/>
              <a:gd name="connsiteY16" fmla="*/ 568782 h 2620296"/>
              <a:gd name="connsiteX17" fmla="*/ 2661622 w 2710738"/>
              <a:gd name="connsiteY17" fmla="*/ 930920 h 2620296"/>
              <a:gd name="connsiteX18" fmla="*/ 2652568 w 2710738"/>
              <a:gd name="connsiteY18" fmla="*/ 1030508 h 2620296"/>
              <a:gd name="connsiteX19" fmla="*/ 2609482 w 2710738"/>
              <a:gd name="connsiteY19" fmla="*/ 1927219 h 2620296"/>
              <a:gd name="connsiteX20" fmla="*/ 2308537 w 2710738"/>
              <a:gd name="connsiteY20" fmla="*/ 1428861 h 2620296"/>
              <a:gd name="connsiteX21" fmla="*/ 2055040 w 2710738"/>
              <a:gd name="connsiteY21" fmla="*/ 1274952 h 2620296"/>
              <a:gd name="connsiteX22" fmla="*/ 1912032 w 2710738"/>
              <a:gd name="connsiteY22" fmla="*/ 1307760 h 2620296"/>
              <a:gd name="connsiteX23" fmla="*/ 1479750 w 2710738"/>
              <a:gd name="connsiteY23" fmla="*/ 1592519 h 2620296"/>
              <a:gd name="connsiteX24" fmla="*/ 975923 w 2710738"/>
              <a:gd name="connsiteY24" fmla="*/ 2192402 h 2620296"/>
              <a:gd name="connsiteX25" fmla="*/ 1541695 w 2710738"/>
              <a:gd name="connsiteY25" fmla="*/ 1178063 h 2620296"/>
              <a:gd name="connsiteX26" fmla="*/ 440100 w 2710738"/>
              <a:gd name="connsiteY26" fmla="*/ 2407733 h 2620296"/>
              <a:gd name="connsiteX27" fmla="*/ 1240228 w 2710738"/>
              <a:gd name="connsiteY27" fmla="*/ 1256845 h 2620296"/>
              <a:gd name="connsiteX28" fmla="*/ 449718 w 2710738"/>
              <a:gd name="connsiteY28" fmla="*/ 1984898 h 2620296"/>
              <a:gd name="connsiteX29" fmla="*/ 1025894 w 2710738"/>
              <a:gd name="connsiteY29" fmla="*/ 1201875 h 2620296"/>
              <a:gd name="connsiteX30" fmla="*/ 343935 w 2710738"/>
              <a:gd name="connsiteY30" fmla="*/ 958081 h 2620296"/>
              <a:gd name="connsiteX31" fmla="*/ 343935 w 2710738"/>
              <a:gd name="connsiteY31" fmla="*/ 958081 h 2620296"/>
              <a:gd name="connsiteX0" fmla="*/ 380149 w 2710738"/>
              <a:gd name="connsiteY0" fmla="*/ 1035880 h 2661882"/>
              <a:gd name="connsiteX1" fmla="*/ 31687 w 2710738"/>
              <a:gd name="connsiteY1" fmla="*/ 766455 h 2661882"/>
              <a:gd name="connsiteX2" fmla="*/ 570271 w 2710738"/>
              <a:gd name="connsiteY2" fmla="*/ 791437 h 2661882"/>
              <a:gd name="connsiteX3" fmla="*/ 796608 w 2710738"/>
              <a:gd name="connsiteY3" fmla="*/ 872918 h 2661882"/>
              <a:gd name="connsiteX4" fmla="*/ 968624 w 2710738"/>
              <a:gd name="connsiteY4" fmla="*/ 918185 h 2661882"/>
              <a:gd name="connsiteX5" fmla="*/ 384480 w 2710738"/>
              <a:gd name="connsiteY5" fmla="*/ 322231 h 2661882"/>
              <a:gd name="connsiteX6" fmla="*/ 1231174 w 2710738"/>
              <a:gd name="connsiteY6" fmla="*/ 990613 h 2661882"/>
              <a:gd name="connsiteX7" fmla="*/ 1761558 w 2710738"/>
              <a:gd name="connsiteY7" fmla="*/ 858510 h 2661882"/>
              <a:gd name="connsiteX8" fmla="*/ 830663 w 2710738"/>
              <a:gd name="connsiteY8" fmla="*/ 407383 h 2661882"/>
              <a:gd name="connsiteX9" fmla="*/ 1130937 w 2710738"/>
              <a:gd name="connsiteY9" fmla="*/ 472762 h 2661882"/>
              <a:gd name="connsiteX10" fmla="*/ 824453 w 2710738"/>
              <a:gd name="connsiteY10" fmla="*/ 296034 h 2661882"/>
              <a:gd name="connsiteX11" fmla="*/ 614199 w 2710738"/>
              <a:gd name="connsiteY11" fmla="*/ 41651 h 2661882"/>
              <a:gd name="connsiteX12" fmla="*/ 581522 w 2710738"/>
              <a:gd name="connsiteY12" fmla="*/ 46129 h 2661882"/>
              <a:gd name="connsiteX13" fmla="*/ 922348 w 2710738"/>
              <a:gd name="connsiteY13" fmla="*/ 296422 h 2661882"/>
              <a:gd name="connsiteX14" fmla="*/ 2190842 w 2710738"/>
              <a:gd name="connsiteY14" fmla="*/ 945346 h 2661882"/>
              <a:gd name="connsiteX15" fmla="*/ 2482733 w 2710738"/>
              <a:gd name="connsiteY15" fmla="*/ 923663 h 2661882"/>
              <a:gd name="connsiteX16" fmla="*/ 2584212 w 2710738"/>
              <a:gd name="connsiteY16" fmla="*/ 882743 h 2661882"/>
              <a:gd name="connsiteX17" fmla="*/ 2697836 w 2710738"/>
              <a:gd name="connsiteY17" fmla="*/ 610368 h 2661882"/>
              <a:gd name="connsiteX18" fmla="*/ 2661622 w 2710738"/>
              <a:gd name="connsiteY18" fmla="*/ 972506 h 2661882"/>
              <a:gd name="connsiteX19" fmla="*/ 2652568 w 2710738"/>
              <a:gd name="connsiteY19" fmla="*/ 1072094 h 2661882"/>
              <a:gd name="connsiteX20" fmla="*/ 2609482 w 2710738"/>
              <a:gd name="connsiteY20" fmla="*/ 1968805 h 2661882"/>
              <a:gd name="connsiteX21" fmla="*/ 2308537 w 2710738"/>
              <a:gd name="connsiteY21" fmla="*/ 1470447 h 2661882"/>
              <a:gd name="connsiteX22" fmla="*/ 2055040 w 2710738"/>
              <a:gd name="connsiteY22" fmla="*/ 1316538 h 2661882"/>
              <a:gd name="connsiteX23" fmla="*/ 1912032 w 2710738"/>
              <a:gd name="connsiteY23" fmla="*/ 1349346 h 2661882"/>
              <a:gd name="connsiteX24" fmla="*/ 1479750 w 2710738"/>
              <a:gd name="connsiteY24" fmla="*/ 1634105 h 2661882"/>
              <a:gd name="connsiteX25" fmla="*/ 975923 w 2710738"/>
              <a:gd name="connsiteY25" fmla="*/ 2233988 h 2661882"/>
              <a:gd name="connsiteX26" fmla="*/ 1541695 w 2710738"/>
              <a:gd name="connsiteY26" fmla="*/ 1219649 h 2661882"/>
              <a:gd name="connsiteX27" fmla="*/ 440100 w 2710738"/>
              <a:gd name="connsiteY27" fmla="*/ 2449319 h 2661882"/>
              <a:gd name="connsiteX28" fmla="*/ 1240228 w 2710738"/>
              <a:gd name="connsiteY28" fmla="*/ 1298431 h 2661882"/>
              <a:gd name="connsiteX29" fmla="*/ 449718 w 2710738"/>
              <a:gd name="connsiteY29" fmla="*/ 2026484 h 2661882"/>
              <a:gd name="connsiteX30" fmla="*/ 1025894 w 2710738"/>
              <a:gd name="connsiteY30" fmla="*/ 1243461 h 2661882"/>
              <a:gd name="connsiteX31" fmla="*/ 343935 w 2710738"/>
              <a:gd name="connsiteY31" fmla="*/ 999667 h 2661882"/>
              <a:gd name="connsiteX32" fmla="*/ 343935 w 2710738"/>
              <a:gd name="connsiteY32" fmla="*/ 999667 h 2661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710738" h="2661882">
                <a:moveTo>
                  <a:pt x="380149" y="1035880"/>
                </a:moveTo>
                <a:cubicBezTo>
                  <a:pt x="355252" y="974769"/>
                  <a:pt x="0" y="807195"/>
                  <a:pt x="31687" y="766455"/>
                </a:cubicBezTo>
                <a:cubicBezTo>
                  <a:pt x="63374" y="725715"/>
                  <a:pt x="442784" y="773693"/>
                  <a:pt x="570271" y="791437"/>
                </a:cubicBezTo>
                <a:cubicBezTo>
                  <a:pt x="697758" y="809181"/>
                  <a:pt x="730216" y="851793"/>
                  <a:pt x="796608" y="872918"/>
                </a:cubicBezTo>
                <a:cubicBezTo>
                  <a:pt x="863000" y="894043"/>
                  <a:pt x="1037312" y="1009966"/>
                  <a:pt x="968624" y="918185"/>
                </a:cubicBezTo>
                <a:cubicBezTo>
                  <a:pt x="899936" y="826404"/>
                  <a:pt x="340722" y="310160"/>
                  <a:pt x="384480" y="322231"/>
                </a:cubicBezTo>
                <a:cubicBezTo>
                  <a:pt x="428238" y="334302"/>
                  <a:pt x="1001661" y="901233"/>
                  <a:pt x="1231174" y="990613"/>
                </a:cubicBezTo>
                <a:cubicBezTo>
                  <a:pt x="1460687" y="1079993"/>
                  <a:pt x="1828310" y="955715"/>
                  <a:pt x="1761558" y="858510"/>
                </a:cubicBezTo>
                <a:cubicBezTo>
                  <a:pt x="1694806" y="761305"/>
                  <a:pt x="935766" y="471674"/>
                  <a:pt x="830663" y="407383"/>
                </a:cubicBezTo>
                <a:cubicBezTo>
                  <a:pt x="725560" y="343092"/>
                  <a:pt x="1131972" y="491320"/>
                  <a:pt x="1130937" y="472762"/>
                </a:cubicBezTo>
                <a:cubicBezTo>
                  <a:pt x="1129902" y="454204"/>
                  <a:pt x="910576" y="367886"/>
                  <a:pt x="824453" y="296034"/>
                </a:cubicBezTo>
                <a:cubicBezTo>
                  <a:pt x="738330" y="224182"/>
                  <a:pt x="654687" y="83302"/>
                  <a:pt x="614199" y="41651"/>
                </a:cubicBezTo>
                <a:cubicBezTo>
                  <a:pt x="573711" y="0"/>
                  <a:pt x="530164" y="3667"/>
                  <a:pt x="581522" y="46129"/>
                </a:cubicBezTo>
                <a:cubicBezTo>
                  <a:pt x="632880" y="88591"/>
                  <a:pt x="654128" y="146553"/>
                  <a:pt x="922348" y="296422"/>
                </a:cubicBezTo>
                <a:cubicBezTo>
                  <a:pt x="1190568" y="446291"/>
                  <a:pt x="1930778" y="840806"/>
                  <a:pt x="2190842" y="945346"/>
                </a:cubicBezTo>
                <a:cubicBezTo>
                  <a:pt x="2450906" y="1049886"/>
                  <a:pt x="2417171" y="934097"/>
                  <a:pt x="2482733" y="923663"/>
                </a:cubicBezTo>
                <a:cubicBezTo>
                  <a:pt x="2548295" y="913229"/>
                  <a:pt x="2548362" y="934959"/>
                  <a:pt x="2584212" y="882743"/>
                </a:cubicBezTo>
                <a:cubicBezTo>
                  <a:pt x="2620062" y="830527"/>
                  <a:pt x="2684934" y="595408"/>
                  <a:pt x="2697836" y="610368"/>
                </a:cubicBezTo>
                <a:cubicBezTo>
                  <a:pt x="2710738" y="625328"/>
                  <a:pt x="2669167" y="895552"/>
                  <a:pt x="2661622" y="972506"/>
                </a:cubicBezTo>
                <a:cubicBezTo>
                  <a:pt x="2654077" y="1049460"/>
                  <a:pt x="2661258" y="906044"/>
                  <a:pt x="2652568" y="1072094"/>
                </a:cubicBezTo>
                <a:cubicBezTo>
                  <a:pt x="2643878" y="1238144"/>
                  <a:pt x="2666820" y="1902413"/>
                  <a:pt x="2609482" y="1968805"/>
                </a:cubicBezTo>
                <a:cubicBezTo>
                  <a:pt x="2552144" y="2035197"/>
                  <a:pt x="2400944" y="1579158"/>
                  <a:pt x="2308537" y="1470447"/>
                </a:cubicBezTo>
                <a:cubicBezTo>
                  <a:pt x="2216130" y="1361736"/>
                  <a:pt x="2121124" y="1336721"/>
                  <a:pt x="2055040" y="1316538"/>
                </a:cubicBezTo>
                <a:cubicBezTo>
                  <a:pt x="1988956" y="1296355"/>
                  <a:pt x="2007914" y="1296418"/>
                  <a:pt x="1912032" y="1349346"/>
                </a:cubicBezTo>
                <a:cubicBezTo>
                  <a:pt x="1816150" y="1402274"/>
                  <a:pt x="1635768" y="1486665"/>
                  <a:pt x="1479750" y="1634105"/>
                </a:cubicBezTo>
                <a:cubicBezTo>
                  <a:pt x="1323732" y="1781545"/>
                  <a:pt x="965599" y="2303064"/>
                  <a:pt x="975923" y="2233988"/>
                </a:cubicBezTo>
                <a:cubicBezTo>
                  <a:pt x="986247" y="2164912"/>
                  <a:pt x="1630999" y="1183760"/>
                  <a:pt x="1541695" y="1219649"/>
                </a:cubicBezTo>
                <a:cubicBezTo>
                  <a:pt x="1452391" y="1255538"/>
                  <a:pt x="374787" y="2661882"/>
                  <a:pt x="440100" y="2449319"/>
                </a:cubicBezTo>
                <a:cubicBezTo>
                  <a:pt x="490201" y="2443859"/>
                  <a:pt x="1238625" y="1368903"/>
                  <a:pt x="1240228" y="1298431"/>
                </a:cubicBezTo>
                <a:cubicBezTo>
                  <a:pt x="1241831" y="1227959"/>
                  <a:pt x="532708" y="2055153"/>
                  <a:pt x="449718" y="2026484"/>
                </a:cubicBezTo>
                <a:cubicBezTo>
                  <a:pt x="547241" y="1726461"/>
                  <a:pt x="1043524" y="1414597"/>
                  <a:pt x="1025894" y="1243461"/>
                </a:cubicBezTo>
                <a:cubicBezTo>
                  <a:pt x="1008264" y="1072325"/>
                  <a:pt x="457595" y="1040299"/>
                  <a:pt x="343935" y="999667"/>
                </a:cubicBezTo>
                <a:lnTo>
                  <a:pt x="343935" y="999667"/>
                </a:lnTo>
              </a:path>
            </a:pathLst>
          </a:custGeom>
          <a:blipFill>
            <a:blip r:embed="rId8"/>
            <a:stretch>
              <a:fillRect/>
            </a:stretch>
          </a:blipFill>
          <a:ln>
            <a:solidFill>
              <a:srgbClr val="674733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6401" name="Группа 288"/>
          <p:cNvGrpSpPr>
            <a:grpSpLocks noChangeAspect="1"/>
          </p:cNvGrpSpPr>
          <p:nvPr/>
        </p:nvGrpSpPr>
        <p:grpSpPr bwMode="auto">
          <a:xfrm rot="20285105" flipH="1">
            <a:off x="4691063" y="2928938"/>
            <a:ext cx="554037" cy="365125"/>
            <a:chOff x="3149537" y="5659832"/>
            <a:chExt cx="661607" cy="460107"/>
          </a:xfrm>
        </p:grpSpPr>
        <p:sp>
          <p:nvSpPr>
            <p:cNvPr id="16983" name="Freeform 737"/>
            <p:cNvSpPr>
              <a:spLocks/>
            </p:cNvSpPr>
            <p:nvPr/>
          </p:nvSpPr>
          <p:spPr bwMode="auto">
            <a:xfrm rot="16103561" flipV="1">
              <a:off x="3552549" y="5667800"/>
              <a:ext cx="162507" cy="146572"/>
            </a:xfrm>
            <a:custGeom>
              <a:avLst/>
              <a:gdLst>
                <a:gd name="T0" fmla="*/ 0 w 144"/>
                <a:gd name="T1" fmla="*/ 111892466 h 192"/>
                <a:gd name="T2" fmla="*/ 61130837 w 144"/>
                <a:gd name="T3" fmla="*/ 27973117 h 192"/>
                <a:gd name="T4" fmla="*/ 183392528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1" name="Freeform 743"/>
            <p:cNvSpPr>
              <a:spLocks/>
            </p:cNvSpPr>
            <p:nvPr/>
          </p:nvSpPr>
          <p:spPr bwMode="auto">
            <a:xfrm rot="19224124">
              <a:off x="3149537" y="5745175"/>
              <a:ext cx="524090" cy="216090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ln w="3175" cap="flat" cmpd="sng">
              <a:gradFill>
                <a:gsLst>
                  <a:gs pos="0">
                    <a:srgbClr val="FFC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92" name="Freeform 744"/>
            <p:cNvSpPr>
              <a:spLocks/>
            </p:cNvSpPr>
            <p:nvPr/>
          </p:nvSpPr>
          <p:spPr bwMode="auto">
            <a:xfrm rot="19224124">
              <a:off x="3273011" y="5839644"/>
              <a:ext cx="538133" cy="280295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ln w="3175" cap="flat" cmpd="sng">
              <a:gradFill flip="none" rotWithShape="1">
                <a:gsLst>
                  <a:gs pos="0">
                    <a:srgbClr val="FFC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81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990" name="Freeform 745"/>
            <p:cNvSpPr>
              <a:spLocks/>
            </p:cNvSpPr>
            <p:nvPr/>
          </p:nvSpPr>
          <p:spPr bwMode="auto">
            <a:xfrm rot="-2375876">
              <a:off x="3604485" y="5784776"/>
              <a:ext cx="55537" cy="198830"/>
            </a:xfrm>
            <a:custGeom>
              <a:avLst/>
              <a:gdLst>
                <a:gd name="T0" fmla="*/ 16299790 w 87"/>
                <a:gd name="T1" fmla="*/ 0 h 288"/>
                <a:gd name="T2" fmla="*/ 32600218 w 87"/>
                <a:gd name="T3" fmla="*/ 76260269 h 288"/>
                <a:gd name="T4" fmla="*/ 0 w 87"/>
                <a:gd name="T5" fmla="*/ 137268627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91" name="Freeform 746"/>
            <p:cNvSpPr>
              <a:spLocks/>
            </p:cNvSpPr>
            <p:nvPr/>
          </p:nvSpPr>
          <p:spPr bwMode="auto">
            <a:xfrm rot="-2375876">
              <a:off x="3550208" y="5834874"/>
              <a:ext cx="55537" cy="198830"/>
            </a:xfrm>
            <a:custGeom>
              <a:avLst/>
              <a:gdLst>
                <a:gd name="T0" fmla="*/ 16299790 w 87"/>
                <a:gd name="T1" fmla="*/ 0 h 288"/>
                <a:gd name="T2" fmla="*/ 32600218 w 87"/>
                <a:gd name="T3" fmla="*/ 76260269 h 288"/>
                <a:gd name="T4" fmla="*/ 0 w 87"/>
                <a:gd name="T5" fmla="*/ 137268627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92" name="Freeform 747"/>
            <p:cNvSpPr>
              <a:spLocks/>
            </p:cNvSpPr>
            <p:nvPr/>
          </p:nvSpPr>
          <p:spPr bwMode="auto">
            <a:xfrm rot="-2375876">
              <a:off x="3469586" y="5913287"/>
              <a:ext cx="45961" cy="127031"/>
            </a:xfrm>
            <a:custGeom>
              <a:avLst/>
              <a:gdLst>
                <a:gd name="T0" fmla="*/ 19559594 w 72"/>
                <a:gd name="T1" fmla="*/ 0 h 184"/>
                <a:gd name="T2" fmla="*/ 26079036 w 72"/>
                <a:gd name="T3" fmla="*/ 57195710 h 184"/>
                <a:gd name="T4" fmla="*/ 0 w 72"/>
                <a:gd name="T5" fmla="*/ 87700400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93" name="Freeform 748"/>
            <p:cNvSpPr>
              <a:spLocks/>
            </p:cNvSpPr>
            <p:nvPr/>
          </p:nvSpPr>
          <p:spPr bwMode="auto">
            <a:xfrm rot="-2375876">
              <a:off x="3406449" y="5795235"/>
              <a:ext cx="71495" cy="99415"/>
            </a:xfrm>
            <a:custGeom>
              <a:avLst/>
              <a:gdLst>
                <a:gd name="T0" fmla="*/ 0 w 112"/>
                <a:gd name="T1" fmla="*/ 0 h 144"/>
                <a:gd name="T2" fmla="*/ 22819676 w 112"/>
                <a:gd name="T3" fmla="*/ 22877878 h 144"/>
                <a:gd name="T4" fmla="*/ 45638713 w 112"/>
                <a:gd name="T5" fmla="*/ 68634313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94" name="Freeform 749"/>
            <p:cNvSpPr>
              <a:spLocks/>
            </p:cNvSpPr>
            <p:nvPr/>
          </p:nvSpPr>
          <p:spPr bwMode="auto">
            <a:xfrm rot="-2375876">
              <a:off x="3455860" y="5720530"/>
              <a:ext cx="76602" cy="110460"/>
            </a:xfrm>
            <a:custGeom>
              <a:avLst/>
              <a:gdLst>
                <a:gd name="T0" fmla="*/ 0 w 120"/>
                <a:gd name="T1" fmla="*/ 0 h 160"/>
                <a:gd name="T2" fmla="*/ 29339207 w 120"/>
                <a:gd name="T3" fmla="*/ 34316468 h 160"/>
                <a:gd name="T4" fmla="*/ 48898894 w 120"/>
                <a:gd name="T5" fmla="*/ 76258815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402" name="Группа 297"/>
          <p:cNvGrpSpPr>
            <a:grpSpLocks noChangeAspect="1"/>
          </p:cNvGrpSpPr>
          <p:nvPr/>
        </p:nvGrpSpPr>
        <p:grpSpPr bwMode="auto">
          <a:xfrm>
            <a:off x="2857500" y="1214438"/>
            <a:ext cx="534988" cy="358775"/>
            <a:chOff x="4725845" y="5671785"/>
            <a:chExt cx="535206" cy="358511"/>
          </a:xfrm>
        </p:grpSpPr>
        <p:sp>
          <p:nvSpPr>
            <p:cNvPr id="299" name="Freeform 743"/>
            <p:cNvSpPr>
              <a:spLocks/>
            </p:cNvSpPr>
            <p:nvPr/>
          </p:nvSpPr>
          <p:spPr bwMode="auto">
            <a:xfrm rot="13437723">
              <a:off x="4725845" y="5850221"/>
              <a:ext cx="436742" cy="180075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92D05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0" name="Freeform 744"/>
            <p:cNvSpPr>
              <a:spLocks/>
            </p:cNvSpPr>
            <p:nvPr/>
          </p:nvSpPr>
          <p:spPr bwMode="auto">
            <a:xfrm rot="13437723">
              <a:off x="4812607" y="5703578"/>
              <a:ext cx="448444" cy="233579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B4DE86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978" name="Freeform 745"/>
            <p:cNvSpPr>
              <a:spLocks/>
            </p:cNvSpPr>
            <p:nvPr/>
          </p:nvSpPr>
          <p:spPr bwMode="auto">
            <a:xfrm rot="-8162277">
              <a:off x="4926095" y="5671785"/>
              <a:ext cx="46281" cy="165691"/>
            </a:xfrm>
            <a:custGeom>
              <a:avLst/>
              <a:gdLst>
                <a:gd name="T0" fmla="*/ 11319694 w 87"/>
                <a:gd name="T1" fmla="*/ 0 h 288"/>
                <a:gd name="T2" fmla="*/ 22638857 w 87"/>
                <a:gd name="T3" fmla="*/ 52958406 h 288"/>
                <a:gd name="T4" fmla="*/ 0 w 87"/>
                <a:gd name="T5" fmla="*/ 95324674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79" name="Freeform 746"/>
            <p:cNvSpPr>
              <a:spLocks/>
            </p:cNvSpPr>
            <p:nvPr/>
          </p:nvSpPr>
          <p:spPr bwMode="auto">
            <a:xfrm rot="-8162277">
              <a:off x="4972653" y="5712047"/>
              <a:ext cx="46281" cy="165691"/>
            </a:xfrm>
            <a:custGeom>
              <a:avLst/>
              <a:gdLst>
                <a:gd name="T0" fmla="*/ 11319694 w 87"/>
                <a:gd name="T1" fmla="*/ 0 h 288"/>
                <a:gd name="T2" fmla="*/ 22638857 w 87"/>
                <a:gd name="T3" fmla="*/ 52958406 h 288"/>
                <a:gd name="T4" fmla="*/ 0 w 87"/>
                <a:gd name="T5" fmla="*/ 95324674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80" name="Freeform 747"/>
            <p:cNvSpPr>
              <a:spLocks/>
            </p:cNvSpPr>
            <p:nvPr/>
          </p:nvSpPr>
          <p:spPr bwMode="auto">
            <a:xfrm rot="-8162277">
              <a:off x="5019831" y="5808716"/>
              <a:ext cx="38301" cy="105859"/>
            </a:xfrm>
            <a:custGeom>
              <a:avLst/>
              <a:gdLst>
                <a:gd name="T0" fmla="*/ 13583022 w 72"/>
                <a:gd name="T1" fmla="*/ 0 h 184"/>
                <a:gd name="T2" fmla="*/ 18110522 w 72"/>
                <a:gd name="T3" fmla="*/ 39718992 h 184"/>
                <a:gd name="T4" fmla="*/ 0 w 72"/>
                <a:gd name="T5" fmla="*/ 60902867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81" name="Freeform 748"/>
            <p:cNvSpPr>
              <a:spLocks/>
            </p:cNvSpPr>
            <p:nvPr/>
          </p:nvSpPr>
          <p:spPr bwMode="auto">
            <a:xfrm rot="-8162277">
              <a:off x="4904710" y="5874257"/>
              <a:ext cx="59580" cy="82845"/>
            </a:xfrm>
            <a:custGeom>
              <a:avLst/>
              <a:gdLst>
                <a:gd name="T0" fmla="*/ 0 w 112"/>
                <a:gd name="T1" fmla="*/ 0 h 144"/>
                <a:gd name="T2" fmla="*/ 15847216 w 112"/>
                <a:gd name="T3" fmla="*/ 15887252 h 144"/>
                <a:gd name="T4" fmla="*/ 31694432 w 112"/>
                <a:gd name="T5" fmla="*/ 47661762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82" name="Freeform 749"/>
            <p:cNvSpPr>
              <a:spLocks/>
            </p:cNvSpPr>
            <p:nvPr/>
          </p:nvSpPr>
          <p:spPr bwMode="auto">
            <a:xfrm rot="-8162277">
              <a:off x="4840437" y="5833091"/>
              <a:ext cx="63835" cy="92050"/>
            </a:xfrm>
            <a:custGeom>
              <a:avLst/>
              <a:gdLst>
                <a:gd name="T0" fmla="*/ 0 w 120"/>
                <a:gd name="T1" fmla="*/ 0 h 160"/>
                <a:gd name="T2" fmla="*/ 20374539 w 120"/>
                <a:gd name="T3" fmla="*/ 23831170 h 160"/>
                <a:gd name="T4" fmla="*/ 33957560 w 120"/>
                <a:gd name="T5" fmla="*/ 52957513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403" name="Группа 305"/>
          <p:cNvGrpSpPr>
            <a:grpSpLocks noChangeAspect="1"/>
          </p:cNvGrpSpPr>
          <p:nvPr/>
        </p:nvGrpSpPr>
        <p:grpSpPr bwMode="auto">
          <a:xfrm rot="20721789" flipH="1">
            <a:off x="4264025" y="1055688"/>
            <a:ext cx="501650" cy="460375"/>
            <a:chOff x="3149537" y="5659832"/>
            <a:chExt cx="661607" cy="460107"/>
          </a:xfrm>
        </p:grpSpPr>
        <p:sp>
          <p:nvSpPr>
            <p:cNvPr id="16960" name="Freeform 737"/>
            <p:cNvSpPr>
              <a:spLocks/>
            </p:cNvSpPr>
            <p:nvPr/>
          </p:nvSpPr>
          <p:spPr bwMode="auto">
            <a:xfrm rot="16103561" flipV="1">
              <a:off x="3552549" y="5667800"/>
              <a:ext cx="162507" cy="146572"/>
            </a:xfrm>
            <a:custGeom>
              <a:avLst/>
              <a:gdLst>
                <a:gd name="T0" fmla="*/ 0 w 144"/>
                <a:gd name="T1" fmla="*/ 111892466 h 192"/>
                <a:gd name="T2" fmla="*/ 61130837 w 144"/>
                <a:gd name="T3" fmla="*/ 27973117 h 192"/>
                <a:gd name="T4" fmla="*/ 183392528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" name="Freeform 743"/>
            <p:cNvSpPr>
              <a:spLocks/>
            </p:cNvSpPr>
            <p:nvPr/>
          </p:nvSpPr>
          <p:spPr bwMode="auto">
            <a:xfrm rot="19224124">
              <a:off x="3149537" y="5745175"/>
              <a:ext cx="524090" cy="216090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ln w="3175" cap="flat" cmpd="sng">
              <a:gradFill>
                <a:gsLst>
                  <a:gs pos="0">
                    <a:srgbClr val="FFC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25" name="Freeform 744"/>
            <p:cNvSpPr>
              <a:spLocks/>
            </p:cNvSpPr>
            <p:nvPr/>
          </p:nvSpPr>
          <p:spPr bwMode="auto">
            <a:xfrm rot="19224124">
              <a:off x="3273011" y="5839644"/>
              <a:ext cx="538133" cy="280295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ln w="3175" cap="flat" cmpd="sng">
              <a:gradFill flip="none" rotWithShape="1">
                <a:gsLst>
                  <a:gs pos="0">
                    <a:srgbClr val="FFC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81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967" name="Freeform 745"/>
            <p:cNvSpPr>
              <a:spLocks/>
            </p:cNvSpPr>
            <p:nvPr/>
          </p:nvSpPr>
          <p:spPr bwMode="auto">
            <a:xfrm rot="-2375876">
              <a:off x="3604485" y="5784776"/>
              <a:ext cx="55537" cy="198830"/>
            </a:xfrm>
            <a:custGeom>
              <a:avLst/>
              <a:gdLst>
                <a:gd name="T0" fmla="*/ 16299790 w 87"/>
                <a:gd name="T1" fmla="*/ 0 h 288"/>
                <a:gd name="T2" fmla="*/ 32600218 w 87"/>
                <a:gd name="T3" fmla="*/ 76260269 h 288"/>
                <a:gd name="T4" fmla="*/ 0 w 87"/>
                <a:gd name="T5" fmla="*/ 137268627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68" name="Freeform 746"/>
            <p:cNvSpPr>
              <a:spLocks/>
            </p:cNvSpPr>
            <p:nvPr/>
          </p:nvSpPr>
          <p:spPr bwMode="auto">
            <a:xfrm rot="-2375876">
              <a:off x="3550208" y="5834874"/>
              <a:ext cx="55537" cy="198830"/>
            </a:xfrm>
            <a:custGeom>
              <a:avLst/>
              <a:gdLst>
                <a:gd name="T0" fmla="*/ 16299790 w 87"/>
                <a:gd name="T1" fmla="*/ 0 h 288"/>
                <a:gd name="T2" fmla="*/ 32600218 w 87"/>
                <a:gd name="T3" fmla="*/ 76260269 h 288"/>
                <a:gd name="T4" fmla="*/ 0 w 87"/>
                <a:gd name="T5" fmla="*/ 137268627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69" name="Freeform 747"/>
            <p:cNvSpPr>
              <a:spLocks/>
            </p:cNvSpPr>
            <p:nvPr/>
          </p:nvSpPr>
          <p:spPr bwMode="auto">
            <a:xfrm rot="-2375876">
              <a:off x="3469586" y="5913287"/>
              <a:ext cx="45961" cy="127031"/>
            </a:xfrm>
            <a:custGeom>
              <a:avLst/>
              <a:gdLst>
                <a:gd name="T0" fmla="*/ 19559594 w 72"/>
                <a:gd name="T1" fmla="*/ 0 h 184"/>
                <a:gd name="T2" fmla="*/ 26079036 w 72"/>
                <a:gd name="T3" fmla="*/ 57195710 h 184"/>
                <a:gd name="T4" fmla="*/ 0 w 72"/>
                <a:gd name="T5" fmla="*/ 87700400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70" name="Freeform 748"/>
            <p:cNvSpPr>
              <a:spLocks/>
            </p:cNvSpPr>
            <p:nvPr/>
          </p:nvSpPr>
          <p:spPr bwMode="auto">
            <a:xfrm rot="-2375876">
              <a:off x="3406449" y="5795235"/>
              <a:ext cx="71495" cy="99415"/>
            </a:xfrm>
            <a:custGeom>
              <a:avLst/>
              <a:gdLst>
                <a:gd name="T0" fmla="*/ 0 w 112"/>
                <a:gd name="T1" fmla="*/ 0 h 144"/>
                <a:gd name="T2" fmla="*/ 22819676 w 112"/>
                <a:gd name="T3" fmla="*/ 22877878 h 144"/>
                <a:gd name="T4" fmla="*/ 45638713 w 112"/>
                <a:gd name="T5" fmla="*/ 68634313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71" name="Freeform 749"/>
            <p:cNvSpPr>
              <a:spLocks/>
            </p:cNvSpPr>
            <p:nvPr/>
          </p:nvSpPr>
          <p:spPr bwMode="auto">
            <a:xfrm rot="-2375876">
              <a:off x="3455860" y="5720530"/>
              <a:ext cx="76602" cy="110460"/>
            </a:xfrm>
            <a:custGeom>
              <a:avLst/>
              <a:gdLst>
                <a:gd name="T0" fmla="*/ 0 w 120"/>
                <a:gd name="T1" fmla="*/ 0 h 160"/>
                <a:gd name="T2" fmla="*/ 29339207 w 120"/>
                <a:gd name="T3" fmla="*/ 34316468 h 160"/>
                <a:gd name="T4" fmla="*/ 48898894 w 120"/>
                <a:gd name="T5" fmla="*/ 76258815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404" name="Группа 330"/>
          <p:cNvGrpSpPr>
            <a:grpSpLocks/>
          </p:cNvGrpSpPr>
          <p:nvPr/>
        </p:nvGrpSpPr>
        <p:grpSpPr bwMode="auto">
          <a:xfrm rot="5782328">
            <a:off x="800895" y="3679031"/>
            <a:ext cx="563562" cy="390525"/>
            <a:chOff x="4143372" y="6000768"/>
            <a:chExt cx="564980" cy="390846"/>
          </a:xfrm>
        </p:grpSpPr>
        <p:sp>
          <p:nvSpPr>
            <p:cNvPr id="332" name="Freeform 744"/>
            <p:cNvSpPr>
              <a:spLocks/>
            </p:cNvSpPr>
            <p:nvPr/>
          </p:nvSpPr>
          <p:spPr bwMode="auto">
            <a:xfrm rot="12924124">
              <a:off x="4217653" y="6020489"/>
              <a:ext cx="490699" cy="255588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B4DE86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951" name="Freeform 737"/>
            <p:cNvSpPr>
              <a:spLocks/>
            </p:cNvSpPr>
            <p:nvPr/>
          </p:nvSpPr>
          <p:spPr bwMode="auto">
            <a:xfrm rot="9803561" flipH="1">
              <a:off x="4198098" y="6020306"/>
              <a:ext cx="76453" cy="138236"/>
            </a:xfrm>
            <a:custGeom>
              <a:avLst/>
              <a:gdLst>
                <a:gd name="T0" fmla="*/ 0 w 144"/>
                <a:gd name="T1" fmla="*/ 99527053 h 192"/>
                <a:gd name="T2" fmla="*/ 13530056 w 144"/>
                <a:gd name="T3" fmla="*/ 24881763 h 192"/>
                <a:gd name="T4" fmla="*/ 40590702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4" name="Freeform 743"/>
            <p:cNvSpPr>
              <a:spLocks/>
            </p:cNvSpPr>
            <p:nvPr/>
          </p:nvSpPr>
          <p:spPr bwMode="auto">
            <a:xfrm rot="12924124">
              <a:off x="4143372" y="6194572"/>
              <a:ext cx="477893" cy="197042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92D05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955" name="Freeform 745"/>
            <p:cNvSpPr>
              <a:spLocks/>
            </p:cNvSpPr>
            <p:nvPr/>
          </p:nvSpPr>
          <p:spPr bwMode="auto">
            <a:xfrm rot="-8675876">
              <a:off x="4332197" y="6000768"/>
              <a:ext cx="50642" cy="181304"/>
            </a:xfrm>
            <a:custGeom>
              <a:avLst/>
              <a:gdLst>
                <a:gd name="T0" fmla="*/ 13553429 w 87"/>
                <a:gd name="T1" fmla="*/ 0 h 288"/>
                <a:gd name="T2" fmla="*/ 27106276 w 87"/>
                <a:gd name="T3" fmla="*/ 63408549 h 288"/>
                <a:gd name="T4" fmla="*/ 0 w 87"/>
                <a:gd name="T5" fmla="*/ 11413589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56" name="Freeform 746"/>
            <p:cNvSpPr>
              <a:spLocks/>
            </p:cNvSpPr>
            <p:nvPr/>
          </p:nvSpPr>
          <p:spPr bwMode="auto">
            <a:xfrm rot="-8675876">
              <a:off x="4389132" y="6036751"/>
              <a:ext cx="50642" cy="181304"/>
            </a:xfrm>
            <a:custGeom>
              <a:avLst/>
              <a:gdLst>
                <a:gd name="T0" fmla="*/ 13553429 w 87"/>
                <a:gd name="T1" fmla="*/ 0 h 288"/>
                <a:gd name="T2" fmla="*/ 27106276 w 87"/>
                <a:gd name="T3" fmla="*/ 63408549 h 288"/>
                <a:gd name="T4" fmla="*/ 0 w 87"/>
                <a:gd name="T5" fmla="*/ 11413589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57" name="Freeform 747"/>
            <p:cNvSpPr>
              <a:spLocks/>
            </p:cNvSpPr>
            <p:nvPr/>
          </p:nvSpPr>
          <p:spPr bwMode="auto">
            <a:xfrm rot="-8675876">
              <a:off x="4451100" y="6134680"/>
              <a:ext cx="41910" cy="115834"/>
            </a:xfrm>
            <a:custGeom>
              <a:avLst/>
              <a:gdLst>
                <a:gd name="T0" fmla="*/ 16263406 w 72"/>
                <a:gd name="T1" fmla="*/ 0 h 184"/>
                <a:gd name="T2" fmla="*/ 21684350 w 72"/>
                <a:gd name="T3" fmla="*/ 47557415 h 184"/>
                <a:gd name="T4" fmla="*/ 0 w 72"/>
                <a:gd name="T5" fmla="*/ 72921276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58" name="Freeform 748"/>
            <p:cNvSpPr>
              <a:spLocks/>
            </p:cNvSpPr>
            <p:nvPr/>
          </p:nvSpPr>
          <p:spPr bwMode="auto">
            <a:xfrm rot="-8675876">
              <a:off x="4335206" y="6222755"/>
              <a:ext cx="65193" cy="90652"/>
            </a:xfrm>
            <a:custGeom>
              <a:avLst/>
              <a:gdLst>
                <a:gd name="T0" fmla="*/ 0 w 112"/>
                <a:gd name="T1" fmla="*/ 0 h 144"/>
                <a:gd name="T2" fmla="*/ 18973491 w 112"/>
                <a:gd name="T3" fmla="*/ 19022438 h 144"/>
                <a:gd name="T4" fmla="*/ 37947563 w 112"/>
                <a:gd name="T5" fmla="*/ 57067948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59" name="Freeform 749"/>
            <p:cNvSpPr>
              <a:spLocks/>
            </p:cNvSpPr>
            <p:nvPr/>
          </p:nvSpPr>
          <p:spPr bwMode="auto">
            <a:xfrm rot="-8675876">
              <a:off x="4259678" y="6188277"/>
              <a:ext cx="69850" cy="100724"/>
            </a:xfrm>
            <a:custGeom>
              <a:avLst/>
              <a:gdLst>
                <a:gd name="T0" fmla="*/ 0 w 120"/>
                <a:gd name="T1" fmla="*/ 0 h 160"/>
                <a:gd name="T2" fmla="*/ 24395115 w 120"/>
                <a:gd name="T3" fmla="*/ 28533849 h 160"/>
                <a:gd name="T4" fmla="*/ 40658529 w 120"/>
                <a:gd name="T5" fmla="*/ 63408272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405" name="Группа 339"/>
          <p:cNvGrpSpPr>
            <a:grpSpLocks noChangeAspect="1"/>
          </p:cNvGrpSpPr>
          <p:nvPr/>
        </p:nvGrpSpPr>
        <p:grpSpPr bwMode="auto">
          <a:xfrm rot="5782328" flipV="1">
            <a:off x="3401220" y="5063331"/>
            <a:ext cx="385762" cy="288925"/>
            <a:chOff x="4143372" y="6000768"/>
            <a:chExt cx="564980" cy="390846"/>
          </a:xfrm>
        </p:grpSpPr>
        <p:sp>
          <p:nvSpPr>
            <p:cNvPr id="341" name="Freeform 744"/>
            <p:cNvSpPr>
              <a:spLocks/>
            </p:cNvSpPr>
            <p:nvPr/>
          </p:nvSpPr>
          <p:spPr bwMode="auto">
            <a:xfrm rot="12924124">
              <a:off x="4217653" y="6020489"/>
              <a:ext cx="490699" cy="255588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B4DE86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939" name="Freeform 737"/>
            <p:cNvSpPr>
              <a:spLocks/>
            </p:cNvSpPr>
            <p:nvPr/>
          </p:nvSpPr>
          <p:spPr bwMode="auto">
            <a:xfrm rot="9803561" flipH="1">
              <a:off x="4198098" y="6020306"/>
              <a:ext cx="76453" cy="138236"/>
            </a:xfrm>
            <a:custGeom>
              <a:avLst/>
              <a:gdLst>
                <a:gd name="T0" fmla="*/ 0 w 144"/>
                <a:gd name="T1" fmla="*/ 99527053 h 192"/>
                <a:gd name="T2" fmla="*/ 13530056 w 144"/>
                <a:gd name="T3" fmla="*/ 24881763 h 192"/>
                <a:gd name="T4" fmla="*/ 40590702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" name="Freeform 743"/>
            <p:cNvSpPr>
              <a:spLocks/>
            </p:cNvSpPr>
            <p:nvPr/>
          </p:nvSpPr>
          <p:spPr bwMode="auto">
            <a:xfrm rot="12924124">
              <a:off x="4143372" y="6194572"/>
              <a:ext cx="477893" cy="197042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92D05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943" name="Freeform 745"/>
            <p:cNvSpPr>
              <a:spLocks/>
            </p:cNvSpPr>
            <p:nvPr/>
          </p:nvSpPr>
          <p:spPr bwMode="auto">
            <a:xfrm rot="-8675876">
              <a:off x="4332197" y="6000768"/>
              <a:ext cx="50642" cy="181304"/>
            </a:xfrm>
            <a:custGeom>
              <a:avLst/>
              <a:gdLst>
                <a:gd name="T0" fmla="*/ 13553429 w 87"/>
                <a:gd name="T1" fmla="*/ 0 h 288"/>
                <a:gd name="T2" fmla="*/ 27106276 w 87"/>
                <a:gd name="T3" fmla="*/ 63408549 h 288"/>
                <a:gd name="T4" fmla="*/ 0 w 87"/>
                <a:gd name="T5" fmla="*/ 11413589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44" name="Freeform 746"/>
            <p:cNvSpPr>
              <a:spLocks/>
            </p:cNvSpPr>
            <p:nvPr/>
          </p:nvSpPr>
          <p:spPr bwMode="auto">
            <a:xfrm rot="-8675876">
              <a:off x="4389132" y="6036751"/>
              <a:ext cx="50642" cy="181304"/>
            </a:xfrm>
            <a:custGeom>
              <a:avLst/>
              <a:gdLst>
                <a:gd name="T0" fmla="*/ 13553429 w 87"/>
                <a:gd name="T1" fmla="*/ 0 h 288"/>
                <a:gd name="T2" fmla="*/ 27106276 w 87"/>
                <a:gd name="T3" fmla="*/ 63408549 h 288"/>
                <a:gd name="T4" fmla="*/ 0 w 87"/>
                <a:gd name="T5" fmla="*/ 11413589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45" name="Freeform 747"/>
            <p:cNvSpPr>
              <a:spLocks/>
            </p:cNvSpPr>
            <p:nvPr/>
          </p:nvSpPr>
          <p:spPr bwMode="auto">
            <a:xfrm rot="-8675876">
              <a:off x="4451100" y="6134680"/>
              <a:ext cx="41910" cy="115834"/>
            </a:xfrm>
            <a:custGeom>
              <a:avLst/>
              <a:gdLst>
                <a:gd name="T0" fmla="*/ 16263406 w 72"/>
                <a:gd name="T1" fmla="*/ 0 h 184"/>
                <a:gd name="T2" fmla="*/ 21684350 w 72"/>
                <a:gd name="T3" fmla="*/ 47557415 h 184"/>
                <a:gd name="T4" fmla="*/ 0 w 72"/>
                <a:gd name="T5" fmla="*/ 72921276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46" name="Freeform 748"/>
            <p:cNvSpPr>
              <a:spLocks/>
            </p:cNvSpPr>
            <p:nvPr/>
          </p:nvSpPr>
          <p:spPr bwMode="auto">
            <a:xfrm rot="-8675876">
              <a:off x="4335206" y="6222755"/>
              <a:ext cx="65193" cy="90652"/>
            </a:xfrm>
            <a:custGeom>
              <a:avLst/>
              <a:gdLst>
                <a:gd name="T0" fmla="*/ 0 w 112"/>
                <a:gd name="T1" fmla="*/ 0 h 144"/>
                <a:gd name="T2" fmla="*/ 18973491 w 112"/>
                <a:gd name="T3" fmla="*/ 19022438 h 144"/>
                <a:gd name="T4" fmla="*/ 37947563 w 112"/>
                <a:gd name="T5" fmla="*/ 57067948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47" name="Freeform 749"/>
            <p:cNvSpPr>
              <a:spLocks/>
            </p:cNvSpPr>
            <p:nvPr/>
          </p:nvSpPr>
          <p:spPr bwMode="auto">
            <a:xfrm rot="-8675876">
              <a:off x="4259678" y="6188277"/>
              <a:ext cx="69850" cy="100724"/>
            </a:xfrm>
            <a:custGeom>
              <a:avLst/>
              <a:gdLst>
                <a:gd name="T0" fmla="*/ 0 w 120"/>
                <a:gd name="T1" fmla="*/ 0 h 160"/>
                <a:gd name="T2" fmla="*/ 24395115 w 120"/>
                <a:gd name="T3" fmla="*/ 28533849 h 160"/>
                <a:gd name="T4" fmla="*/ 40658529 w 120"/>
                <a:gd name="T5" fmla="*/ 63408272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406" name="Группа 348"/>
          <p:cNvGrpSpPr>
            <a:grpSpLocks noChangeAspect="1"/>
          </p:cNvGrpSpPr>
          <p:nvPr/>
        </p:nvGrpSpPr>
        <p:grpSpPr bwMode="auto">
          <a:xfrm rot="12292353" flipV="1">
            <a:off x="2043113" y="4568825"/>
            <a:ext cx="385762" cy="287338"/>
            <a:chOff x="4143372" y="6000768"/>
            <a:chExt cx="564980" cy="390846"/>
          </a:xfrm>
        </p:grpSpPr>
        <p:sp>
          <p:nvSpPr>
            <p:cNvPr id="350" name="Freeform 744"/>
            <p:cNvSpPr>
              <a:spLocks/>
            </p:cNvSpPr>
            <p:nvPr/>
          </p:nvSpPr>
          <p:spPr bwMode="auto">
            <a:xfrm rot="12924124">
              <a:off x="4217653" y="6020489"/>
              <a:ext cx="490699" cy="255588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B4DE86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927" name="Freeform 737"/>
            <p:cNvSpPr>
              <a:spLocks/>
            </p:cNvSpPr>
            <p:nvPr/>
          </p:nvSpPr>
          <p:spPr bwMode="auto">
            <a:xfrm rot="9803561" flipH="1">
              <a:off x="4198098" y="6020306"/>
              <a:ext cx="76453" cy="138236"/>
            </a:xfrm>
            <a:custGeom>
              <a:avLst/>
              <a:gdLst>
                <a:gd name="T0" fmla="*/ 0 w 144"/>
                <a:gd name="T1" fmla="*/ 99527053 h 192"/>
                <a:gd name="T2" fmla="*/ 13530056 w 144"/>
                <a:gd name="T3" fmla="*/ 24881763 h 192"/>
                <a:gd name="T4" fmla="*/ 40590702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0" name="Freeform 743"/>
            <p:cNvSpPr>
              <a:spLocks/>
            </p:cNvSpPr>
            <p:nvPr/>
          </p:nvSpPr>
          <p:spPr bwMode="auto">
            <a:xfrm rot="12924124">
              <a:off x="4143372" y="6194572"/>
              <a:ext cx="477893" cy="197042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92D05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931" name="Freeform 745"/>
            <p:cNvSpPr>
              <a:spLocks/>
            </p:cNvSpPr>
            <p:nvPr/>
          </p:nvSpPr>
          <p:spPr bwMode="auto">
            <a:xfrm rot="-8675876">
              <a:off x="4332197" y="6000768"/>
              <a:ext cx="50642" cy="181304"/>
            </a:xfrm>
            <a:custGeom>
              <a:avLst/>
              <a:gdLst>
                <a:gd name="T0" fmla="*/ 13553429 w 87"/>
                <a:gd name="T1" fmla="*/ 0 h 288"/>
                <a:gd name="T2" fmla="*/ 27106276 w 87"/>
                <a:gd name="T3" fmla="*/ 63408549 h 288"/>
                <a:gd name="T4" fmla="*/ 0 w 87"/>
                <a:gd name="T5" fmla="*/ 11413589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32" name="Freeform 746"/>
            <p:cNvSpPr>
              <a:spLocks/>
            </p:cNvSpPr>
            <p:nvPr/>
          </p:nvSpPr>
          <p:spPr bwMode="auto">
            <a:xfrm rot="-8675876">
              <a:off x="4389132" y="6036751"/>
              <a:ext cx="50642" cy="181304"/>
            </a:xfrm>
            <a:custGeom>
              <a:avLst/>
              <a:gdLst>
                <a:gd name="T0" fmla="*/ 13553429 w 87"/>
                <a:gd name="T1" fmla="*/ 0 h 288"/>
                <a:gd name="T2" fmla="*/ 27106276 w 87"/>
                <a:gd name="T3" fmla="*/ 63408549 h 288"/>
                <a:gd name="T4" fmla="*/ 0 w 87"/>
                <a:gd name="T5" fmla="*/ 11413589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33" name="Freeform 747"/>
            <p:cNvSpPr>
              <a:spLocks/>
            </p:cNvSpPr>
            <p:nvPr/>
          </p:nvSpPr>
          <p:spPr bwMode="auto">
            <a:xfrm rot="-8675876">
              <a:off x="4451100" y="6134680"/>
              <a:ext cx="41910" cy="115834"/>
            </a:xfrm>
            <a:custGeom>
              <a:avLst/>
              <a:gdLst>
                <a:gd name="T0" fmla="*/ 16263406 w 72"/>
                <a:gd name="T1" fmla="*/ 0 h 184"/>
                <a:gd name="T2" fmla="*/ 21684350 w 72"/>
                <a:gd name="T3" fmla="*/ 47557415 h 184"/>
                <a:gd name="T4" fmla="*/ 0 w 72"/>
                <a:gd name="T5" fmla="*/ 72921276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34" name="Freeform 748"/>
            <p:cNvSpPr>
              <a:spLocks/>
            </p:cNvSpPr>
            <p:nvPr/>
          </p:nvSpPr>
          <p:spPr bwMode="auto">
            <a:xfrm rot="-8675876">
              <a:off x="4335206" y="6222755"/>
              <a:ext cx="65193" cy="90652"/>
            </a:xfrm>
            <a:custGeom>
              <a:avLst/>
              <a:gdLst>
                <a:gd name="T0" fmla="*/ 0 w 112"/>
                <a:gd name="T1" fmla="*/ 0 h 144"/>
                <a:gd name="T2" fmla="*/ 18973491 w 112"/>
                <a:gd name="T3" fmla="*/ 19022438 h 144"/>
                <a:gd name="T4" fmla="*/ 37947563 w 112"/>
                <a:gd name="T5" fmla="*/ 57067948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35" name="Freeform 749"/>
            <p:cNvSpPr>
              <a:spLocks/>
            </p:cNvSpPr>
            <p:nvPr/>
          </p:nvSpPr>
          <p:spPr bwMode="auto">
            <a:xfrm rot="-8675876">
              <a:off x="4259678" y="6188277"/>
              <a:ext cx="69850" cy="100724"/>
            </a:xfrm>
            <a:custGeom>
              <a:avLst/>
              <a:gdLst>
                <a:gd name="T0" fmla="*/ 0 w 120"/>
                <a:gd name="T1" fmla="*/ 0 h 160"/>
                <a:gd name="T2" fmla="*/ 24395115 w 120"/>
                <a:gd name="T3" fmla="*/ 28533849 h 160"/>
                <a:gd name="T4" fmla="*/ 40658529 w 120"/>
                <a:gd name="T5" fmla="*/ 63408272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407" name="Группа 365"/>
          <p:cNvGrpSpPr>
            <a:grpSpLocks noChangeAspect="1"/>
          </p:cNvGrpSpPr>
          <p:nvPr/>
        </p:nvGrpSpPr>
        <p:grpSpPr bwMode="auto">
          <a:xfrm rot="255372">
            <a:off x="865188" y="1511300"/>
            <a:ext cx="301625" cy="209550"/>
            <a:chOff x="3149537" y="5659832"/>
            <a:chExt cx="661607" cy="460107"/>
          </a:xfrm>
        </p:grpSpPr>
        <p:sp>
          <p:nvSpPr>
            <p:cNvPr id="16912" name="Freeform 737"/>
            <p:cNvSpPr>
              <a:spLocks/>
            </p:cNvSpPr>
            <p:nvPr/>
          </p:nvSpPr>
          <p:spPr bwMode="auto">
            <a:xfrm rot="16103561" flipV="1">
              <a:off x="3552549" y="5667800"/>
              <a:ext cx="162507" cy="146572"/>
            </a:xfrm>
            <a:custGeom>
              <a:avLst/>
              <a:gdLst>
                <a:gd name="T0" fmla="*/ 0 w 144"/>
                <a:gd name="T1" fmla="*/ 111892466 h 192"/>
                <a:gd name="T2" fmla="*/ 61130837 w 144"/>
                <a:gd name="T3" fmla="*/ 27973117 h 192"/>
                <a:gd name="T4" fmla="*/ 183392528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" name="Freeform 743"/>
            <p:cNvSpPr>
              <a:spLocks/>
            </p:cNvSpPr>
            <p:nvPr/>
          </p:nvSpPr>
          <p:spPr bwMode="auto">
            <a:xfrm rot="19224124">
              <a:off x="3149537" y="5745175"/>
              <a:ext cx="524090" cy="216090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ln w="3175" cap="flat" cmpd="sng">
              <a:gradFill>
                <a:gsLst>
                  <a:gs pos="0">
                    <a:srgbClr val="FFC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69" name="Freeform 744"/>
            <p:cNvSpPr>
              <a:spLocks/>
            </p:cNvSpPr>
            <p:nvPr/>
          </p:nvSpPr>
          <p:spPr bwMode="auto">
            <a:xfrm rot="19224124">
              <a:off x="3273011" y="5839644"/>
              <a:ext cx="538133" cy="280295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ln w="3175" cap="flat" cmpd="sng">
              <a:gradFill flip="none" rotWithShape="1">
                <a:gsLst>
                  <a:gs pos="0">
                    <a:srgbClr val="FFC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81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919" name="Freeform 745"/>
            <p:cNvSpPr>
              <a:spLocks/>
            </p:cNvSpPr>
            <p:nvPr/>
          </p:nvSpPr>
          <p:spPr bwMode="auto">
            <a:xfrm rot="-2375876">
              <a:off x="3604485" y="5784776"/>
              <a:ext cx="55537" cy="198830"/>
            </a:xfrm>
            <a:custGeom>
              <a:avLst/>
              <a:gdLst>
                <a:gd name="T0" fmla="*/ 16299790 w 87"/>
                <a:gd name="T1" fmla="*/ 0 h 288"/>
                <a:gd name="T2" fmla="*/ 32600218 w 87"/>
                <a:gd name="T3" fmla="*/ 76260269 h 288"/>
                <a:gd name="T4" fmla="*/ 0 w 87"/>
                <a:gd name="T5" fmla="*/ 137268627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20" name="Freeform 746"/>
            <p:cNvSpPr>
              <a:spLocks/>
            </p:cNvSpPr>
            <p:nvPr/>
          </p:nvSpPr>
          <p:spPr bwMode="auto">
            <a:xfrm rot="-2375876">
              <a:off x="3550208" y="5834874"/>
              <a:ext cx="55537" cy="198830"/>
            </a:xfrm>
            <a:custGeom>
              <a:avLst/>
              <a:gdLst>
                <a:gd name="T0" fmla="*/ 16299790 w 87"/>
                <a:gd name="T1" fmla="*/ 0 h 288"/>
                <a:gd name="T2" fmla="*/ 32600218 w 87"/>
                <a:gd name="T3" fmla="*/ 76260269 h 288"/>
                <a:gd name="T4" fmla="*/ 0 w 87"/>
                <a:gd name="T5" fmla="*/ 137268627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21" name="Freeform 747"/>
            <p:cNvSpPr>
              <a:spLocks/>
            </p:cNvSpPr>
            <p:nvPr/>
          </p:nvSpPr>
          <p:spPr bwMode="auto">
            <a:xfrm rot="-2375876">
              <a:off x="3469586" y="5913287"/>
              <a:ext cx="45961" cy="127031"/>
            </a:xfrm>
            <a:custGeom>
              <a:avLst/>
              <a:gdLst>
                <a:gd name="T0" fmla="*/ 19559594 w 72"/>
                <a:gd name="T1" fmla="*/ 0 h 184"/>
                <a:gd name="T2" fmla="*/ 26079036 w 72"/>
                <a:gd name="T3" fmla="*/ 57195710 h 184"/>
                <a:gd name="T4" fmla="*/ 0 w 72"/>
                <a:gd name="T5" fmla="*/ 87700400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22" name="Freeform 748"/>
            <p:cNvSpPr>
              <a:spLocks/>
            </p:cNvSpPr>
            <p:nvPr/>
          </p:nvSpPr>
          <p:spPr bwMode="auto">
            <a:xfrm rot="-2375876">
              <a:off x="3406449" y="5795235"/>
              <a:ext cx="71495" cy="99415"/>
            </a:xfrm>
            <a:custGeom>
              <a:avLst/>
              <a:gdLst>
                <a:gd name="T0" fmla="*/ 0 w 112"/>
                <a:gd name="T1" fmla="*/ 0 h 144"/>
                <a:gd name="T2" fmla="*/ 22819676 w 112"/>
                <a:gd name="T3" fmla="*/ 22877878 h 144"/>
                <a:gd name="T4" fmla="*/ 45638713 w 112"/>
                <a:gd name="T5" fmla="*/ 68634313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23" name="Freeform 749"/>
            <p:cNvSpPr>
              <a:spLocks/>
            </p:cNvSpPr>
            <p:nvPr/>
          </p:nvSpPr>
          <p:spPr bwMode="auto">
            <a:xfrm rot="-2375876">
              <a:off x="3455860" y="5720530"/>
              <a:ext cx="76602" cy="110460"/>
            </a:xfrm>
            <a:custGeom>
              <a:avLst/>
              <a:gdLst>
                <a:gd name="T0" fmla="*/ 0 w 120"/>
                <a:gd name="T1" fmla="*/ 0 h 160"/>
                <a:gd name="T2" fmla="*/ 29339207 w 120"/>
                <a:gd name="T3" fmla="*/ 34316468 h 160"/>
                <a:gd name="T4" fmla="*/ 48898894 w 120"/>
                <a:gd name="T5" fmla="*/ 76258815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408" name="Группа 382"/>
          <p:cNvGrpSpPr>
            <a:grpSpLocks noChangeAspect="1"/>
          </p:cNvGrpSpPr>
          <p:nvPr/>
        </p:nvGrpSpPr>
        <p:grpSpPr bwMode="auto">
          <a:xfrm rot="4283005" flipV="1">
            <a:off x="4687094" y="2420144"/>
            <a:ext cx="385763" cy="288925"/>
            <a:chOff x="4143372" y="6000768"/>
            <a:chExt cx="564980" cy="390846"/>
          </a:xfrm>
        </p:grpSpPr>
        <p:sp>
          <p:nvSpPr>
            <p:cNvPr id="384" name="Freeform 744"/>
            <p:cNvSpPr>
              <a:spLocks/>
            </p:cNvSpPr>
            <p:nvPr/>
          </p:nvSpPr>
          <p:spPr bwMode="auto">
            <a:xfrm rot="12924124">
              <a:off x="4217653" y="6020489"/>
              <a:ext cx="490699" cy="255588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B4DE86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903" name="Freeform 737"/>
            <p:cNvSpPr>
              <a:spLocks/>
            </p:cNvSpPr>
            <p:nvPr/>
          </p:nvSpPr>
          <p:spPr bwMode="auto">
            <a:xfrm rot="9803561" flipH="1">
              <a:off x="4198098" y="6020306"/>
              <a:ext cx="76453" cy="138236"/>
            </a:xfrm>
            <a:custGeom>
              <a:avLst/>
              <a:gdLst>
                <a:gd name="T0" fmla="*/ 0 w 144"/>
                <a:gd name="T1" fmla="*/ 99527053 h 192"/>
                <a:gd name="T2" fmla="*/ 13530056 w 144"/>
                <a:gd name="T3" fmla="*/ 24881763 h 192"/>
                <a:gd name="T4" fmla="*/ 40590702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6" name="Freeform 743"/>
            <p:cNvSpPr>
              <a:spLocks/>
            </p:cNvSpPr>
            <p:nvPr/>
          </p:nvSpPr>
          <p:spPr bwMode="auto">
            <a:xfrm rot="12924124">
              <a:off x="4143372" y="6194572"/>
              <a:ext cx="477893" cy="197042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92D05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907" name="Freeform 745"/>
            <p:cNvSpPr>
              <a:spLocks/>
            </p:cNvSpPr>
            <p:nvPr/>
          </p:nvSpPr>
          <p:spPr bwMode="auto">
            <a:xfrm rot="-8675876">
              <a:off x="4332197" y="6000768"/>
              <a:ext cx="50642" cy="181304"/>
            </a:xfrm>
            <a:custGeom>
              <a:avLst/>
              <a:gdLst>
                <a:gd name="T0" fmla="*/ 13553429 w 87"/>
                <a:gd name="T1" fmla="*/ 0 h 288"/>
                <a:gd name="T2" fmla="*/ 27106276 w 87"/>
                <a:gd name="T3" fmla="*/ 63408549 h 288"/>
                <a:gd name="T4" fmla="*/ 0 w 87"/>
                <a:gd name="T5" fmla="*/ 11413589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08" name="Freeform 746"/>
            <p:cNvSpPr>
              <a:spLocks/>
            </p:cNvSpPr>
            <p:nvPr/>
          </p:nvSpPr>
          <p:spPr bwMode="auto">
            <a:xfrm rot="-8675876">
              <a:off x="4389132" y="6036751"/>
              <a:ext cx="50642" cy="181304"/>
            </a:xfrm>
            <a:custGeom>
              <a:avLst/>
              <a:gdLst>
                <a:gd name="T0" fmla="*/ 13553429 w 87"/>
                <a:gd name="T1" fmla="*/ 0 h 288"/>
                <a:gd name="T2" fmla="*/ 27106276 w 87"/>
                <a:gd name="T3" fmla="*/ 63408549 h 288"/>
                <a:gd name="T4" fmla="*/ 0 w 87"/>
                <a:gd name="T5" fmla="*/ 11413589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09" name="Freeform 747"/>
            <p:cNvSpPr>
              <a:spLocks/>
            </p:cNvSpPr>
            <p:nvPr/>
          </p:nvSpPr>
          <p:spPr bwMode="auto">
            <a:xfrm rot="-8675876">
              <a:off x="4451100" y="6134680"/>
              <a:ext cx="41910" cy="115834"/>
            </a:xfrm>
            <a:custGeom>
              <a:avLst/>
              <a:gdLst>
                <a:gd name="T0" fmla="*/ 16263406 w 72"/>
                <a:gd name="T1" fmla="*/ 0 h 184"/>
                <a:gd name="T2" fmla="*/ 21684350 w 72"/>
                <a:gd name="T3" fmla="*/ 47557415 h 184"/>
                <a:gd name="T4" fmla="*/ 0 w 72"/>
                <a:gd name="T5" fmla="*/ 72921276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10" name="Freeform 748"/>
            <p:cNvSpPr>
              <a:spLocks/>
            </p:cNvSpPr>
            <p:nvPr/>
          </p:nvSpPr>
          <p:spPr bwMode="auto">
            <a:xfrm rot="-8675876">
              <a:off x="4335206" y="6222755"/>
              <a:ext cx="65193" cy="90652"/>
            </a:xfrm>
            <a:custGeom>
              <a:avLst/>
              <a:gdLst>
                <a:gd name="T0" fmla="*/ 0 w 112"/>
                <a:gd name="T1" fmla="*/ 0 h 144"/>
                <a:gd name="T2" fmla="*/ 18973491 w 112"/>
                <a:gd name="T3" fmla="*/ 19022438 h 144"/>
                <a:gd name="T4" fmla="*/ 37947563 w 112"/>
                <a:gd name="T5" fmla="*/ 57067948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11" name="Freeform 749"/>
            <p:cNvSpPr>
              <a:spLocks/>
            </p:cNvSpPr>
            <p:nvPr/>
          </p:nvSpPr>
          <p:spPr bwMode="auto">
            <a:xfrm rot="-8675876">
              <a:off x="4259678" y="6188277"/>
              <a:ext cx="69850" cy="100724"/>
            </a:xfrm>
            <a:custGeom>
              <a:avLst/>
              <a:gdLst>
                <a:gd name="T0" fmla="*/ 0 w 120"/>
                <a:gd name="T1" fmla="*/ 0 h 160"/>
                <a:gd name="T2" fmla="*/ 24395115 w 120"/>
                <a:gd name="T3" fmla="*/ 28533849 h 160"/>
                <a:gd name="T4" fmla="*/ 40658529 w 120"/>
                <a:gd name="T5" fmla="*/ 63408272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00" name="Группа 399"/>
          <p:cNvGrpSpPr>
            <a:grpSpLocks noChangeAspect="1"/>
          </p:cNvGrpSpPr>
          <p:nvPr/>
        </p:nvGrpSpPr>
        <p:grpSpPr bwMode="auto">
          <a:xfrm>
            <a:off x="3714750" y="1868488"/>
            <a:ext cx="1214438" cy="1060450"/>
            <a:chOff x="4572000" y="4297760"/>
            <a:chExt cx="1214446" cy="1060066"/>
          </a:xfrm>
        </p:grpSpPr>
        <p:sp>
          <p:nvSpPr>
            <p:cNvPr id="16894" name="Freeform 723"/>
            <p:cNvSpPr>
              <a:spLocks/>
            </p:cNvSpPr>
            <p:nvPr/>
          </p:nvSpPr>
          <p:spPr bwMode="auto">
            <a:xfrm rot="21073102" flipH="1">
              <a:off x="4643438" y="4373239"/>
              <a:ext cx="1104110" cy="984587"/>
            </a:xfrm>
            <a:custGeom>
              <a:avLst/>
              <a:gdLst>
                <a:gd name="T0" fmla="*/ 80306630 w 508"/>
                <a:gd name="T1" fmla="*/ 627392676 h 416"/>
                <a:gd name="T2" fmla="*/ 165336154 w 508"/>
                <a:gd name="T3" fmla="*/ 1484456769 h 416"/>
                <a:gd name="T4" fmla="*/ 1072316862 w 508"/>
                <a:gd name="T5" fmla="*/ 2147483647 h 416"/>
                <a:gd name="T6" fmla="*/ 1384091207 w 508"/>
                <a:gd name="T7" fmla="*/ 2022220990 h 416"/>
                <a:gd name="T8" fmla="*/ 1908441179 w 508"/>
                <a:gd name="T9" fmla="*/ 2005416745 h 416"/>
                <a:gd name="T10" fmla="*/ 2147483647 w 508"/>
                <a:gd name="T11" fmla="*/ 784240179 h 416"/>
                <a:gd name="T12" fmla="*/ 1922612036 w 508"/>
                <a:gd name="T13" fmla="*/ 123239052 h 416"/>
                <a:gd name="T14" fmla="*/ 1327405605 w 508"/>
                <a:gd name="T15" fmla="*/ 56017322 h 416"/>
                <a:gd name="T16" fmla="*/ 973116515 w 508"/>
                <a:gd name="T17" fmla="*/ 240873533 h 416"/>
                <a:gd name="T18" fmla="*/ 519625040 w 508"/>
                <a:gd name="T19" fmla="*/ 106432440 h 416"/>
                <a:gd name="T20" fmla="*/ 80306630 w 508"/>
                <a:gd name="T21" fmla="*/ 627392676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5" name="Freeform 724"/>
            <p:cNvSpPr>
              <a:spLocks/>
            </p:cNvSpPr>
            <p:nvPr/>
          </p:nvSpPr>
          <p:spPr bwMode="auto">
            <a:xfrm rot="19213011" flipH="1">
              <a:off x="5175672" y="4861766"/>
              <a:ext cx="610774" cy="259882"/>
            </a:xfrm>
            <a:custGeom>
              <a:avLst/>
              <a:gdLst>
                <a:gd name="T0" fmla="*/ 2147483647 w 301"/>
                <a:gd name="T1" fmla="*/ 2147483647 h 213"/>
                <a:gd name="T2" fmla="*/ 2147483647 w 301"/>
                <a:gd name="T3" fmla="*/ 2147483647 h 213"/>
                <a:gd name="T4" fmla="*/ 2147483647 w 301"/>
                <a:gd name="T5" fmla="*/ 2147483647 h 213"/>
                <a:gd name="T6" fmla="*/ 2147483647 w 301"/>
                <a:gd name="T7" fmla="*/ 2147483647 h 213"/>
                <a:gd name="T8" fmla="*/ 2147483647 w 301"/>
                <a:gd name="T9" fmla="*/ 2147483647 h 213"/>
                <a:gd name="T10" fmla="*/ 2147483647 w 301"/>
                <a:gd name="T11" fmla="*/ 2147483647 h 213"/>
                <a:gd name="T12" fmla="*/ 2147483647 w 301"/>
                <a:gd name="T13" fmla="*/ 2147483647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"/>
                <a:gd name="T22" fmla="*/ 0 h 213"/>
                <a:gd name="T23" fmla="*/ 301 w 301"/>
                <a:gd name="T24" fmla="*/ 213 h 2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" h="213">
                  <a:moveTo>
                    <a:pt x="168" y="54"/>
                  </a:moveTo>
                  <a:cubicBezTo>
                    <a:pt x="128" y="33"/>
                    <a:pt x="74" y="0"/>
                    <a:pt x="47" y="7"/>
                  </a:cubicBezTo>
                  <a:cubicBezTo>
                    <a:pt x="20" y="14"/>
                    <a:pt x="0" y="68"/>
                    <a:pt x="7" y="95"/>
                  </a:cubicBezTo>
                  <a:cubicBezTo>
                    <a:pt x="14" y="123"/>
                    <a:pt x="50" y="153"/>
                    <a:pt x="91" y="172"/>
                  </a:cubicBezTo>
                  <a:cubicBezTo>
                    <a:pt x="132" y="191"/>
                    <a:pt x="222" y="213"/>
                    <a:pt x="255" y="207"/>
                  </a:cubicBezTo>
                  <a:cubicBezTo>
                    <a:pt x="288" y="201"/>
                    <a:pt x="301" y="160"/>
                    <a:pt x="287" y="135"/>
                  </a:cubicBezTo>
                  <a:cubicBezTo>
                    <a:pt x="273" y="110"/>
                    <a:pt x="208" y="75"/>
                    <a:pt x="168" y="5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6" name="Freeform 725"/>
            <p:cNvSpPr>
              <a:spLocks/>
            </p:cNvSpPr>
            <p:nvPr/>
          </p:nvSpPr>
          <p:spPr bwMode="auto">
            <a:xfrm rot="21073102" flipH="1">
              <a:off x="5112922" y="5197268"/>
              <a:ext cx="78242" cy="42601"/>
            </a:xfrm>
            <a:custGeom>
              <a:avLst/>
              <a:gdLst>
                <a:gd name="T0" fmla="*/ 0 w 36"/>
                <a:gd name="T1" fmla="*/ 50413547 h 18"/>
                <a:gd name="T2" fmla="*/ 99195634 w 36"/>
                <a:gd name="T3" fmla="*/ 100824728 h 18"/>
                <a:gd name="T4" fmla="*/ 170050289 w 36"/>
                <a:gd name="T5" fmla="*/ 0 h 18"/>
                <a:gd name="T6" fmla="*/ 0 w 36"/>
                <a:gd name="T7" fmla="*/ 5041354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7" name="Freeform 737"/>
            <p:cNvSpPr>
              <a:spLocks/>
            </p:cNvSpPr>
            <p:nvPr/>
          </p:nvSpPr>
          <p:spPr bwMode="auto">
            <a:xfrm rot="-2028378">
              <a:off x="5152991" y="4297760"/>
              <a:ext cx="169676" cy="227806"/>
            </a:xfrm>
            <a:custGeom>
              <a:avLst/>
              <a:gdLst>
                <a:gd name="T0" fmla="*/ 0 w 144"/>
                <a:gd name="T1" fmla="*/ 270289434 h 192"/>
                <a:gd name="T2" fmla="*/ 66643774 w 144"/>
                <a:gd name="T3" fmla="*/ 67572952 h 192"/>
                <a:gd name="T4" fmla="*/ 199930162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8" name="Freeform 737"/>
            <p:cNvSpPr>
              <a:spLocks noChangeAspect="1"/>
            </p:cNvSpPr>
            <p:nvPr/>
          </p:nvSpPr>
          <p:spPr bwMode="auto">
            <a:xfrm rot="-8336420">
              <a:off x="5155770" y="4497779"/>
              <a:ext cx="114473" cy="64800"/>
            </a:xfrm>
            <a:custGeom>
              <a:avLst/>
              <a:gdLst>
                <a:gd name="T0" fmla="*/ 0 w 144"/>
                <a:gd name="T1" fmla="*/ 21869998 h 192"/>
                <a:gd name="T2" fmla="*/ 30333755 w 144"/>
                <a:gd name="T3" fmla="*/ 5467500 h 192"/>
                <a:gd name="T4" fmla="*/ 91000457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1905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9" name="TextBox 398"/>
            <p:cNvSpPr txBox="1">
              <a:spLocks noChangeArrowheads="1"/>
            </p:cNvSpPr>
            <p:nvPr/>
          </p:nvSpPr>
          <p:spPr bwMode="auto">
            <a:xfrm>
              <a:off x="4572000" y="4572008"/>
              <a:ext cx="11692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яблоня</a:t>
              </a:r>
            </a:p>
          </p:txBody>
        </p:sp>
      </p:grpSp>
      <p:grpSp>
        <p:nvGrpSpPr>
          <p:cNvPr id="16410" name="Группа 415"/>
          <p:cNvGrpSpPr>
            <a:grpSpLocks noChangeAspect="1"/>
          </p:cNvGrpSpPr>
          <p:nvPr/>
        </p:nvGrpSpPr>
        <p:grpSpPr bwMode="auto">
          <a:xfrm rot="5782328" flipV="1">
            <a:off x="2972594" y="277019"/>
            <a:ext cx="385763" cy="288925"/>
            <a:chOff x="4143372" y="6000768"/>
            <a:chExt cx="564980" cy="390846"/>
          </a:xfrm>
        </p:grpSpPr>
        <p:sp>
          <p:nvSpPr>
            <p:cNvPr id="417" name="Freeform 744"/>
            <p:cNvSpPr>
              <a:spLocks/>
            </p:cNvSpPr>
            <p:nvPr/>
          </p:nvSpPr>
          <p:spPr bwMode="auto">
            <a:xfrm rot="12924124">
              <a:off x="4217653" y="6020489"/>
              <a:ext cx="490699" cy="255588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B4DE86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885" name="Freeform 737"/>
            <p:cNvSpPr>
              <a:spLocks/>
            </p:cNvSpPr>
            <p:nvPr/>
          </p:nvSpPr>
          <p:spPr bwMode="auto">
            <a:xfrm rot="9803561" flipH="1">
              <a:off x="4198098" y="6020306"/>
              <a:ext cx="76453" cy="138236"/>
            </a:xfrm>
            <a:custGeom>
              <a:avLst/>
              <a:gdLst>
                <a:gd name="T0" fmla="*/ 0 w 144"/>
                <a:gd name="T1" fmla="*/ 99527053 h 192"/>
                <a:gd name="T2" fmla="*/ 13530056 w 144"/>
                <a:gd name="T3" fmla="*/ 24881763 h 192"/>
                <a:gd name="T4" fmla="*/ 40590702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" name="Freeform 743"/>
            <p:cNvSpPr>
              <a:spLocks/>
            </p:cNvSpPr>
            <p:nvPr/>
          </p:nvSpPr>
          <p:spPr bwMode="auto">
            <a:xfrm rot="12924124">
              <a:off x="4143372" y="6194572"/>
              <a:ext cx="477893" cy="197042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92D05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889" name="Freeform 745"/>
            <p:cNvSpPr>
              <a:spLocks/>
            </p:cNvSpPr>
            <p:nvPr/>
          </p:nvSpPr>
          <p:spPr bwMode="auto">
            <a:xfrm rot="-8675876">
              <a:off x="4332197" y="6000768"/>
              <a:ext cx="50642" cy="181304"/>
            </a:xfrm>
            <a:custGeom>
              <a:avLst/>
              <a:gdLst>
                <a:gd name="T0" fmla="*/ 13553429 w 87"/>
                <a:gd name="T1" fmla="*/ 0 h 288"/>
                <a:gd name="T2" fmla="*/ 27106276 w 87"/>
                <a:gd name="T3" fmla="*/ 63408549 h 288"/>
                <a:gd name="T4" fmla="*/ 0 w 87"/>
                <a:gd name="T5" fmla="*/ 11413589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0" name="Freeform 746"/>
            <p:cNvSpPr>
              <a:spLocks/>
            </p:cNvSpPr>
            <p:nvPr/>
          </p:nvSpPr>
          <p:spPr bwMode="auto">
            <a:xfrm rot="-8675876">
              <a:off x="4389132" y="6036751"/>
              <a:ext cx="50642" cy="181304"/>
            </a:xfrm>
            <a:custGeom>
              <a:avLst/>
              <a:gdLst>
                <a:gd name="T0" fmla="*/ 13553429 w 87"/>
                <a:gd name="T1" fmla="*/ 0 h 288"/>
                <a:gd name="T2" fmla="*/ 27106276 w 87"/>
                <a:gd name="T3" fmla="*/ 63408549 h 288"/>
                <a:gd name="T4" fmla="*/ 0 w 87"/>
                <a:gd name="T5" fmla="*/ 11413589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1" name="Freeform 747"/>
            <p:cNvSpPr>
              <a:spLocks/>
            </p:cNvSpPr>
            <p:nvPr/>
          </p:nvSpPr>
          <p:spPr bwMode="auto">
            <a:xfrm rot="-8675876">
              <a:off x="4451100" y="6134680"/>
              <a:ext cx="41910" cy="115834"/>
            </a:xfrm>
            <a:custGeom>
              <a:avLst/>
              <a:gdLst>
                <a:gd name="T0" fmla="*/ 16263406 w 72"/>
                <a:gd name="T1" fmla="*/ 0 h 184"/>
                <a:gd name="T2" fmla="*/ 21684350 w 72"/>
                <a:gd name="T3" fmla="*/ 47557415 h 184"/>
                <a:gd name="T4" fmla="*/ 0 w 72"/>
                <a:gd name="T5" fmla="*/ 72921276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2" name="Freeform 748"/>
            <p:cNvSpPr>
              <a:spLocks/>
            </p:cNvSpPr>
            <p:nvPr/>
          </p:nvSpPr>
          <p:spPr bwMode="auto">
            <a:xfrm rot="-8675876">
              <a:off x="4335206" y="6222755"/>
              <a:ext cx="65193" cy="90652"/>
            </a:xfrm>
            <a:custGeom>
              <a:avLst/>
              <a:gdLst>
                <a:gd name="T0" fmla="*/ 0 w 112"/>
                <a:gd name="T1" fmla="*/ 0 h 144"/>
                <a:gd name="T2" fmla="*/ 18973491 w 112"/>
                <a:gd name="T3" fmla="*/ 19022438 h 144"/>
                <a:gd name="T4" fmla="*/ 37947563 w 112"/>
                <a:gd name="T5" fmla="*/ 57067948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3" name="Freeform 749"/>
            <p:cNvSpPr>
              <a:spLocks/>
            </p:cNvSpPr>
            <p:nvPr/>
          </p:nvSpPr>
          <p:spPr bwMode="auto">
            <a:xfrm rot="-8675876">
              <a:off x="4259678" y="6188277"/>
              <a:ext cx="69850" cy="100724"/>
            </a:xfrm>
            <a:custGeom>
              <a:avLst/>
              <a:gdLst>
                <a:gd name="T0" fmla="*/ 0 w 120"/>
                <a:gd name="T1" fmla="*/ 0 h 160"/>
                <a:gd name="T2" fmla="*/ 24395115 w 120"/>
                <a:gd name="T3" fmla="*/ 28533849 h 160"/>
                <a:gd name="T4" fmla="*/ 40658529 w 120"/>
                <a:gd name="T5" fmla="*/ 63408272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26" name="Группа 425"/>
          <p:cNvGrpSpPr>
            <a:grpSpLocks noChangeAspect="1"/>
          </p:cNvGrpSpPr>
          <p:nvPr/>
        </p:nvGrpSpPr>
        <p:grpSpPr bwMode="auto">
          <a:xfrm>
            <a:off x="1071563" y="642938"/>
            <a:ext cx="981075" cy="952500"/>
            <a:chOff x="3948456" y="5357826"/>
            <a:chExt cx="980734" cy="951735"/>
          </a:xfrm>
        </p:grpSpPr>
        <p:sp>
          <p:nvSpPr>
            <p:cNvPr id="402" name="Freeform 738"/>
            <p:cNvSpPr>
              <a:spLocks noChangeAspect="1"/>
            </p:cNvSpPr>
            <p:nvPr/>
          </p:nvSpPr>
          <p:spPr bwMode="auto">
            <a:xfrm rot="21024918" flipH="1">
              <a:off x="4000496" y="5578797"/>
              <a:ext cx="837376" cy="730764"/>
            </a:xfrm>
            <a:custGeom>
              <a:avLst/>
              <a:gdLst>
                <a:gd name="connsiteX0" fmla="*/ 17 w 471"/>
                <a:gd name="connsiteY0" fmla="*/ 111 h 415"/>
                <a:gd name="connsiteX1" fmla="*/ 35 w 471"/>
                <a:gd name="connsiteY1" fmla="*/ 264 h 415"/>
                <a:gd name="connsiteX2" fmla="*/ 227 w 471"/>
                <a:gd name="connsiteY2" fmla="*/ 399 h 415"/>
                <a:gd name="connsiteX3" fmla="*/ 293 w 471"/>
                <a:gd name="connsiteY3" fmla="*/ 360 h 415"/>
                <a:gd name="connsiteX4" fmla="*/ 404 w 471"/>
                <a:gd name="connsiteY4" fmla="*/ 357 h 415"/>
                <a:gd name="connsiteX5" fmla="*/ 471 w 471"/>
                <a:gd name="connsiteY5" fmla="*/ 136 h 415"/>
                <a:gd name="connsiteX6" fmla="*/ 407 w 471"/>
                <a:gd name="connsiteY6" fmla="*/ 21 h 415"/>
                <a:gd name="connsiteX7" fmla="*/ 281 w 471"/>
                <a:gd name="connsiteY7" fmla="*/ 9 h 415"/>
                <a:gd name="connsiteX8" fmla="*/ 206 w 471"/>
                <a:gd name="connsiteY8" fmla="*/ 42 h 415"/>
                <a:gd name="connsiteX9" fmla="*/ 110 w 471"/>
                <a:gd name="connsiteY9" fmla="*/ 18 h 415"/>
                <a:gd name="connsiteX10" fmla="*/ 17 w 471"/>
                <a:gd name="connsiteY10" fmla="*/ 111 h 415"/>
                <a:gd name="connsiteX0" fmla="*/ 17 w 471"/>
                <a:gd name="connsiteY0" fmla="*/ 111 h 415"/>
                <a:gd name="connsiteX1" fmla="*/ 35 w 471"/>
                <a:gd name="connsiteY1" fmla="*/ 264 h 415"/>
                <a:gd name="connsiteX2" fmla="*/ 227 w 471"/>
                <a:gd name="connsiteY2" fmla="*/ 399 h 415"/>
                <a:gd name="connsiteX3" fmla="*/ 293 w 471"/>
                <a:gd name="connsiteY3" fmla="*/ 360 h 415"/>
                <a:gd name="connsiteX4" fmla="*/ 404 w 471"/>
                <a:gd name="connsiteY4" fmla="*/ 357 h 415"/>
                <a:gd name="connsiteX5" fmla="*/ 471 w 471"/>
                <a:gd name="connsiteY5" fmla="*/ 136 h 415"/>
                <a:gd name="connsiteX6" fmla="*/ 407 w 471"/>
                <a:gd name="connsiteY6" fmla="*/ 21 h 415"/>
                <a:gd name="connsiteX7" fmla="*/ 281 w 471"/>
                <a:gd name="connsiteY7" fmla="*/ 9 h 415"/>
                <a:gd name="connsiteX8" fmla="*/ 212 w 471"/>
                <a:gd name="connsiteY8" fmla="*/ 73 h 415"/>
                <a:gd name="connsiteX9" fmla="*/ 110 w 471"/>
                <a:gd name="connsiteY9" fmla="*/ 18 h 415"/>
                <a:gd name="connsiteX10" fmla="*/ 17 w 471"/>
                <a:gd name="connsiteY10" fmla="*/ 111 h 415"/>
                <a:gd name="connsiteX0" fmla="*/ 18 w 472"/>
                <a:gd name="connsiteY0" fmla="*/ 111 h 416"/>
                <a:gd name="connsiteX1" fmla="*/ 35 w 472"/>
                <a:gd name="connsiteY1" fmla="*/ 258 h 416"/>
                <a:gd name="connsiteX2" fmla="*/ 228 w 472"/>
                <a:gd name="connsiteY2" fmla="*/ 399 h 416"/>
                <a:gd name="connsiteX3" fmla="*/ 294 w 472"/>
                <a:gd name="connsiteY3" fmla="*/ 360 h 416"/>
                <a:gd name="connsiteX4" fmla="*/ 405 w 472"/>
                <a:gd name="connsiteY4" fmla="*/ 357 h 416"/>
                <a:gd name="connsiteX5" fmla="*/ 472 w 472"/>
                <a:gd name="connsiteY5" fmla="*/ 136 h 416"/>
                <a:gd name="connsiteX6" fmla="*/ 408 w 472"/>
                <a:gd name="connsiteY6" fmla="*/ 21 h 416"/>
                <a:gd name="connsiteX7" fmla="*/ 282 w 472"/>
                <a:gd name="connsiteY7" fmla="*/ 9 h 416"/>
                <a:gd name="connsiteX8" fmla="*/ 213 w 472"/>
                <a:gd name="connsiteY8" fmla="*/ 73 h 416"/>
                <a:gd name="connsiteX9" fmla="*/ 111 w 472"/>
                <a:gd name="connsiteY9" fmla="*/ 18 h 416"/>
                <a:gd name="connsiteX10" fmla="*/ 18 w 472"/>
                <a:gd name="connsiteY10" fmla="*/ 111 h 416"/>
                <a:gd name="connsiteX0" fmla="*/ 18 w 472"/>
                <a:gd name="connsiteY0" fmla="*/ 111 h 416"/>
                <a:gd name="connsiteX1" fmla="*/ 35 w 472"/>
                <a:gd name="connsiteY1" fmla="*/ 258 h 416"/>
                <a:gd name="connsiteX2" fmla="*/ 228 w 472"/>
                <a:gd name="connsiteY2" fmla="*/ 399 h 416"/>
                <a:gd name="connsiteX3" fmla="*/ 294 w 472"/>
                <a:gd name="connsiteY3" fmla="*/ 360 h 416"/>
                <a:gd name="connsiteX4" fmla="*/ 405 w 472"/>
                <a:gd name="connsiteY4" fmla="*/ 357 h 416"/>
                <a:gd name="connsiteX5" fmla="*/ 472 w 472"/>
                <a:gd name="connsiteY5" fmla="*/ 136 h 416"/>
                <a:gd name="connsiteX6" fmla="*/ 408 w 472"/>
                <a:gd name="connsiteY6" fmla="*/ 21 h 416"/>
                <a:gd name="connsiteX7" fmla="*/ 282 w 472"/>
                <a:gd name="connsiteY7" fmla="*/ 9 h 416"/>
                <a:gd name="connsiteX8" fmla="*/ 230 w 472"/>
                <a:gd name="connsiteY8" fmla="*/ 5 h 416"/>
                <a:gd name="connsiteX9" fmla="*/ 111 w 472"/>
                <a:gd name="connsiteY9" fmla="*/ 18 h 416"/>
                <a:gd name="connsiteX10" fmla="*/ 18 w 472"/>
                <a:gd name="connsiteY10" fmla="*/ 111 h 416"/>
                <a:gd name="connsiteX0" fmla="*/ 18 w 480"/>
                <a:gd name="connsiteY0" fmla="*/ 111 h 416"/>
                <a:gd name="connsiteX1" fmla="*/ 35 w 480"/>
                <a:gd name="connsiteY1" fmla="*/ 258 h 416"/>
                <a:gd name="connsiteX2" fmla="*/ 228 w 480"/>
                <a:gd name="connsiteY2" fmla="*/ 399 h 416"/>
                <a:gd name="connsiteX3" fmla="*/ 294 w 480"/>
                <a:gd name="connsiteY3" fmla="*/ 360 h 416"/>
                <a:gd name="connsiteX4" fmla="*/ 405 w 480"/>
                <a:gd name="connsiteY4" fmla="*/ 357 h 416"/>
                <a:gd name="connsiteX5" fmla="*/ 466 w 480"/>
                <a:gd name="connsiteY5" fmla="*/ 255 h 416"/>
                <a:gd name="connsiteX6" fmla="*/ 472 w 480"/>
                <a:gd name="connsiteY6" fmla="*/ 136 h 416"/>
                <a:gd name="connsiteX7" fmla="*/ 408 w 480"/>
                <a:gd name="connsiteY7" fmla="*/ 21 h 416"/>
                <a:gd name="connsiteX8" fmla="*/ 282 w 480"/>
                <a:gd name="connsiteY8" fmla="*/ 9 h 416"/>
                <a:gd name="connsiteX9" fmla="*/ 230 w 480"/>
                <a:gd name="connsiteY9" fmla="*/ 5 h 416"/>
                <a:gd name="connsiteX10" fmla="*/ 111 w 480"/>
                <a:gd name="connsiteY10" fmla="*/ 18 h 416"/>
                <a:gd name="connsiteX11" fmla="*/ 18 w 480"/>
                <a:gd name="connsiteY11" fmla="*/ 111 h 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" h="416">
                  <a:moveTo>
                    <a:pt x="18" y="111"/>
                  </a:moveTo>
                  <a:cubicBezTo>
                    <a:pt x="6" y="152"/>
                    <a:pt x="0" y="210"/>
                    <a:pt x="35" y="258"/>
                  </a:cubicBezTo>
                  <a:cubicBezTo>
                    <a:pt x="70" y="306"/>
                    <a:pt x="185" y="382"/>
                    <a:pt x="228" y="399"/>
                  </a:cubicBezTo>
                  <a:cubicBezTo>
                    <a:pt x="271" y="416"/>
                    <a:pt x="265" y="367"/>
                    <a:pt x="294" y="360"/>
                  </a:cubicBezTo>
                  <a:cubicBezTo>
                    <a:pt x="323" y="353"/>
                    <a:pt x="376" y="374"/>
                    <a:pt x="405" y="357"/>
                  </a:cubicBezTo>
                  <a:cubicBezTo>
                    <a:pt x="434" y="340"/>
                    <a:pt x="455" y="292"/>
                    <a:pt x="466" y="255"/>
                  </a:cubicBezTo>
                  <a:cubicBezTo>
                    <a:pt x="477" y="218"/>
                    <a:pt x="480" y="172"/>
                    <a:pt x="472" y="136"/>
                  </a:cubicBezTo>
                  <a:cubicBezTo>
                    <a:pt x="465" y="100"/>
                    <a:pt x="440" y="42"/>
                    <a:pt x="408" y="21"/>
                  </a:cubicBezTo>
                  <a:cubicBezTo>
                    <a:pt x="376" y="0"/>
                    <a:pt x="312" y="12"/>
                    <a:pt x="282" y="9"/>
                  </a:cubicBezTo>
                  <a:cubicBezTo>
                    <a:pt x="252" y="6"/>
                    <a:pt x="258" y="4"/>
                    <a:pt x="230" y="5"/>
                  </a:cubicBezTo>
                  <a:cubicBezTo>
                    <a:pt x="202" y="6"/>
                    <a:pt x="146" y="0"/>
                    <a:pt x="111" y="18"/>
                  </a:cubicBezTo>
                  <a:cubicBezTo>
                    <a:pt x="76" y="36"/>
                    <a:pt x="32" y="69"/>
                    <a:pt x="18" y="111"/>
                  </a:cubicBezTo>
                  <a:close/>
                </a:path>
              </a:pathLst>
            </a:custGeom>
            <a:gradFill>
              <a:gsLst>
                <a:gs pos="0">
                  <a:srgbClr val="FF9900"/>
                </a:gs>
                <a:gs pos="45000">
                  <a:srgbClr val="FF7A00"/>
                </a:gs>
              </a:gsLst>
              <a:path path="circle">
                <a:fillToRect l="100000" t="100000"/>
              </a:path>
            </a:gra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862" name="Freeform 740"/>
            <p:cNvSpPr>
              <a:spLocks/>
            </p:cNvSpPr>
            <p:nvPr/>
          </p:nvSpPr>
          <p:spPr bwMode="auto">
            <a:xfrm rot="21024918" flipH="1">
              <a:off x="4354343" y="6205654"/>
              <a:ext cx="43972" cy="22139"/>
            </a:xfrm>
            <a:custGeom>
              <a:avLst/>
              <a:gdLst>
                <a:gd name="T0" fmla="*/ 0 w 36"/>
                <a:gd name="T1" fmla="*/ 13615484 h 18"/>
                <a:gd name="T2" fmla="*/ 31330046 w 36"/>
                <a:gd name="T3" fmla="*/ 27229738 h 18"/>
                <a:gd name="T4" fmla="*/ 53709351 w 36"/>
                <a:gd name="T5" fmla="*/ 0 h 18"/>
                <a:gd name="T6" fmla="*/ 0 w 36"/>
                <a:gd name="T7" fmla="*/ 13615484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63" name="Freeform 739"/>
            <p:cNvSpPr>
              <a:spLocks/>
            </p:cNvSpPr>
            <p:nvPr/>
          </p:nvSpPr>
          <p:spPr bwMode="auto">
            <a:xfrm rot="-8770827">
              <a:off x="4021433" y="5829803"/>
              <a:ext cx="430749" cy="390946"/>
            </a:xfrm>
            <a:custGeom>
              <a:avLst/>
              <a:gdLst>
                <a:gd name="T0" fmla="*/ 2147483647 w 360"/>
                <a:gd name="T1" fmla="*/ 2147483647 h 271"/>
                <a:gd name="T2" fmla="*/ 2147483647 w 360"/>
                <a:gd name="T3" fmla="*/ 2147483647 h 271"/>
                <a:gd name="T4" fmla="*/ 2147483647 w 360"/>
                <a:gd name="T5" fmla="*/ 2147483647 h 271"/>
                <a:gd name="T6" fmla="*/ 2147483647 w 360"/>
                <a:gd name="T7" fmla="*/ 2147483647 h 271"/>
                <a:gd name="T8" fmla="*/ 2147483647 w 360"/>
                <a:gd name="T9" fmla="*/ 2147483647 h 271"/>
                <a:gd name="T10" fmla="*/ 2147483647 w 360"/>
                <a:gd name="T11" fmla="*/ 2147483647 h 271"/>
                <a:gd name="T12" fmla="*/ 2147483647 w 360"/>
                <a:gd name="T13" fmla="*/ 2147483647 h 271"/>
                <a:gd name="T14" fmla="*/ 2147483647 w 360"/>
                <a:gd name="T15" fmla="*/ 2147483647 h 271"/>
                <a:gd name="T16" fmla="*/ 2147483647 w 360"/>
                <a:gd name="T17" fmla="*/ 2147483647 h 271"/>
                <a:gd name="T18" fmla="*/ 2147483647 w 360"/>
                <a:gd name="T19" fmla="*/ 2147483647 h 2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0"/>
                <a:gd name="T31" fmla="*/ 0 h 271"/>
                <a:gd name="T32" fmla="*/ 360 w 360"/>
                <a:gd name="T33" fmla="*/ 271 h 2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0" h="271">
                  <a:moveTo>
                    <a:pt x="245" y="41"/>
                  </a:moveTo>
                  <a:cubicBezTo>
                    <a:pt x="205" y="20"/>
                    <a:pt x="132" y="0"/>
                    <a:pt x="101" y="9"/>
                  </a:cubicBezTo>
                  <a:cubicBezTo>
                    <a:pt x="70" y="18"/>
                    <a:pt x="76" y="65"/>
                    <a:pt x="61" y="97"/>
                  </a:cubicBezTo>
                  <a:cubicBezTo>
                    <a:pt x="46" y="129"/>
                    <a:pt x="0" y="183"/>
                    <a:pt x="11" y="199"/>
                  </a:cubicBezTo>
                  <a:cubicBezTo>
                    <a:pt x="22" y="215"/>
                    <a:pt x="89" y="182"/>
                    <a:pt x="125" y="193"/>
                  </a:cubicBezTo>
                  <a:cubicBezTo>
                    <a:pt x="161" y="204"/>
                    <a:pt x="195" y="265"/>
                    <a:pt x="226" y="268"/>
                  </a:cubicBezTo>
                  <a:cubicBezTo>
                    <a:pt x="257" y="271"/>
                    <a:pt x="290" y="231"/>
                    <a:pt x="309" y="209"/>
                  </a:cubicBezTo>
                  <a:cubicBezTo>
                    <a:pt x="328" y="187"/>
                    <a:pt x="335" y="156"/>
                    <a:pt x="341" y="137"/>
                  </a:cubicBezTo>
                  <a:cubicBezTo>
                    <a:pt x="347" y="118"/>
                    <a:pt x="360" y="112"/>
                    <a:pt x="344" y="96"/>
                  </a:cubicBezTo>
                  <a:cubicBezTo>
                    <a:pt x="328" y="80"/>
                    <a:pt x="281" y="55"/>
                    <a:pt x="245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45000">
                  <a:srgbClr val="FF7A00"/>
                </a:gs>
                <a:gs pos="100000">
                  <a:srgbClr val="FF7A00"/>
                </a:gs>
              </a:gsLst>
              <a:lin ang="2700000" scaled="1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5" name="Freeform 739"/>
            <p:cNvSpPr>
              <a:spLocks/>
            </p:cNvSpPr>
            <p:nvPr/>
          </p:nvSpPr>
          <p:spPr bwMode="auto">
            <a:xfrm rot="7013655">
              <a:off x="4403930" y="5639221"/>
              <a:ext cx="344601" cy="314487"/>
            </a:xfrm>
            <a:custGeom>
              <a:avLst/>
              <a:gdLst/>
              <a:ahLst/>
              <a:cxnLst>
                <a:cxn ang="0">
                  <a:pos x="188" y="41"/>
                </a:cxn>
                <a:cxn ang="0">
                  <a:pos x="44" y="9"/>
                </a:cxn>
                <a:cxn ang="0">
                  <a:pos x="4" y="97"/>
                </a:cxn>
                <a:cxn ang="0">
                  <a:pos x="68" y="193"/>
                </a:cxn>
                <a:cxn ang="0">
                  <a:pos x="252" y="209"/>
                </a:cxn>
                <a:cxn ang="0">
                  <a:pos x="284" y="137"/>
                </a:cxn>
                <a:cxn ang="0">
                  <a:pos x="188" y="41"/>
                </a:cxn>
              </a:cxnLst>
              <a:rect l="0" t="0" r="r" b="b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45000">
                  <a:srgbClr val="FF7A00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867" name="Freeform 737"/>
            <p:cNvSpPr>
              <a:spLocks/>
            </p:cNvSpPr>
            <p:nvPr/>
          </p:nvSpPr>
          <p:spPr bwMode="auto">
            <a:xfrm rot="-2028378">
              <a:off x="4275936" y="5463574"/>
              <a:ext cx="175888" cy="236145"/>
            </a:xfrm>
            <a:custGeom>
              <a:avLst/>
              <a:gdLst>
                <a:gd name="T0" fmla="*/ 0 w 144"/>
                <a:gd name="T1" fmla="*/ 290439886 h 192"/>
                <a:gd name="T2" fmla="*/ 71612055 w 144"/>
                <a:gd name="T3" fmla="*/ 72609664 h 192"/>
                <a:gd name="T4" fmla="*/ 214837406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68" name="Freeform 737"/>
            <p:cNvSpPr>
              <a:spLocks noChangeAspect="1"/>
            </p:cNvSpPr>
            <p:nvPr/>
          </p:nvSpPr>
          <p:spPr bwMode="auto">
            <a:xfrm rot="-8336420">
              <a:off x="4278819" y="5670915"/>
              <a:ext cx="118664" cy="67173"/>
            </a:xfrm>
            <a:custGeom>
              <a:avLst/>
              <a:gdLst>
                <a:gd name="T0" fmla="*/ 0 w 144"/>
                <a:gd name="T1" fmla="*/ 23501107 h 192"/>
                <a:gd name="T2" fmla="*/ 32595517 w 144"/>
                <a:gd name="T3" fmla="*/ 5875189 h 192"/>
                <a:gd name="T4" fmla="*/ 97785713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1905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69" name="Freeform 737"/>
            <p:cNvSpPr>
              <a:spLocks/>
            </p:cNvSpPr>
            <p:nvPr/>
          </p:nvSpPr>
          <p:spPr bwMode="auto">
            <a:xfrm rot="9803561" flipV="1">
              <a:off x="4332507" y="5418687"/>
              <a:ext cx="160370" cy="144644"/>
            </a:xfrm>
            <a:custGeom>
              <a:avLst/>
              <a:gdLst>
                <a:gd name="T0" fmla="*/ 0 w 144"/>
                <a:gd name="T1" fmla="*/ 108968173 h 192"/>
                <a:gd name="T2" fmla="*/ 59534014 w 144"/>
                <a:gd name="T3" fmla="*/ 27242043 h 192"/>
                <a:gd name="T4" fmla="*/ 178600945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" name="Freeform 743"/>
            <p:cNvSpPr>
              <a:spLocks/>
            </p:cNvSpPr>
            <p:nvPr/>
          </p:nvSpPr>
          <p:spPr bwMode="auto">
            <a:xfrm rot="12924124">
              <a:off x="4317741" y="5567570"/>
              <a:ext cx="517199" cy="213249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92D05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10" name="Freeform 744"/>
            <p:cNvSpPr>
              <a:spLocks/>
            </p:cNvSpPr>
            <p:nvPr/>
          </p:nvSpPr>
          <p:spPr bwMode="auto">
            <a:xfrm rot="12924124">
              <a:off x="4398133" y="5379168"/>
              <a:ext cx="531057" cy="276611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B4DE86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876" name="Freeform 745"/>
            <p:cNvSpPr>
              <a:spLocks/>
            </p:cNvSpPr>
            <p:nvPr/>
          </p:nvSpPr>
          <p:spPr bwMode="auto">
            <a:xfrm rot="-8675876">
              <a:off x="4522095" y="5357826"/>
              <a:ext cx="54808" cy="196215"/>
            </a:xfrm>
            <a:custGeom>
              <a:avLst/>
              <a:gdLst>
                <a:gd name="T0" fmla="*/ 15874790 w 87"/>
                <a:gd name="T1" fmla="*/ 0 h 288"/>
                <a:gd name="T2" fmla="*/ 31749580 w 87"/>
                <a:gd name="T3" fmla="*/ 74267367 h 288"/>
                <a:gd name="T4" fmla="*/ 0 w 87"/>
                <a:gd name="T5" fmla="*/ 133681674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77" name="Freeform 746"/>
            <p:cNvSpPr>
              <a:spLocks/>
            </p:cNvSpPr>
            <p:nvPr/>
          </p:nvSpPr>
          <p:spPr bwMode="auto">
            <a:xfrm rot="-8675876">
              <a:off x="4583713" y="5396768"/>
              <a:ext cx="54808" cy="196215"/>
            </a:xfrm>
            <a:custGeom>
              <a:avLst/>
              <a:gdLst>
                <a:gd name="T0" fmla="*/ 15874790 w 87"/>
                <a:gd name="T1" fmla="*/ 0 h 288"/>
                <a:gd name="T2" fmla="*/ 31749580 w 87"/>
                <a:gd name="T3" fmla="*/ 74267367 h 288"/>
                <a:gd name="T4" fmla="*/ 0 w 87"/>
                <a:gd name="T5" fmla="*/ 133681674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78" name="Freeform 747"/>
            <p:cNvSpPr>
              <a:spLocks/>
            </p:cNvSpPr>
            <p:nvPr/>
          </p:nvSpPr>
          <p:spPr bwMode="auto">
            <a:xfrm rot="-8675876">
              <a:off x="4650780" y="5502752"/>
              <a:ext cx="45357" cy="125361"/>
            </a:xfrm>
            <a:custGeom>
              <a:avLst/>
              <a:gdLst>
                <a:gd name="T0" fmla="*/ 19048677 w 72"/>
                <a:gd name="T1" fmla="*/ 0 h 184"/>
                <a:gd name="T2" fmla="*/ 25398029 w 72"/>
                <a:gd name="T3" fmla="*/ 55701847 h 184"/>
                <a:gd name="T4" fmla="*/ 0 w 72"/>
                <a:gd name="T5" fmla="*/ 85409669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79" name="Freeform 748"/>
            <p:cNvSpPr>
              <a:spLocks/>
            </p:cNvSpPr>
            <p:nvPr/>
          </p:nvSpPr>
          <p:spPr bwMode="auto">
            <a:xfrm rot="-8675876">
              <a:off x="4525352" y="5598072"/>
              <a:ext cx="70555" cy="98107"/>
            </a:xfrm>
            <a:custGeom>
              <a:avLst/>
              <a:gdLst>
                <a:gd name="T0" fmla="*/ 0 w 112"/>
                <a:gd name="T1" fmla="*/ 0 h 144"/>
                <a:gd name="T2" fmla="*/ 22223569 w 112"/>
                <a:gd name="T3" fmla="*/ 22279823 h 144"/>
                <a:gd name="T4" fmla="*/ 44446508 w 112"/>
                <a:gd name="T5" fmla="*/ 66840156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80" name="Freeform 749"/>
            <p:cNvSpPr>
              <a:spLocks/>
            </p:cNvSpPr>
            <p:nvPr/>
          </p:nvSpPr>
          <p:spPr bwMode="auto">
            <a:xfrm rot="-8675876">
              <a:off x="4443614" y="5560758"/>
              <a:ext cx="75595" cy="109009"/>
            </a:xfrm>
            <a:custGeom>
              <a:avLst/>
              <a:gdLst>
                <a:gd name="T0" fmla="*/ 0 w 120"/>
                <a:gd name="T1" fmla="*/ 0 h 160"/>
                <a:gd name="T2" fmla="*/ 28573023 w 120"/>
                <a:gd name="T3" fmla="*/ 33420795 h 160"/>
                <a:gd name="T4" fmla="*/ 47621708 w 120"/>
                <a:gd name="T5" fmla="*/ 74268506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81" name="TextBox 424"/>
            <p:cNvSpPr txBox="1">
              <a:spLocks noChangeArrowheads="1"/>
            </p:cNvSpPr>
            <p:nvPr/>
          </p:nvSpPr>
          <p:spPr bwMode="auto">
            <a:xfrm>
              <a:off x="3948456" y="5643578"/>
              <a:ext cx="8378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кора</a:t>
              </a:r>
            </a:p>
          </p:txBody>
        </p:sp>
      </p:grpSp>
      <p:grpSp>
        <p:nvGrpSpPr>
          <p:cNvPr id="434" name="Группа 433"/>
          <p:cNvGrpSpPr>
            <a:grpSpLocks noChangeAspect="1"/>
          </p:cNvGrpSpPr>
          <p:nvPr/>
        </p:nvGrpSpPr>
        <p:grpSpPr bwMode="auto">
          <a:xfrm>
            <a:off x="785813" y="4357688"/>
            <a:ext cx="1398587" cy="1150937"/>
            <a:chOff x="4143372" y="5357826"/>
            <a:chExt cx="1397882" cy="1150186"/>
          </a:xfrm>
        </p:grpSpPr>
        <p:sp>
          <p:nvSpPr>
            <p:cNvPr id="16853" name="Freeform 751"/>
            <p:cNvSpPr>
              <a:spLocks/>
            </p:cNvSpPr>
            <p:nvPr/>
          </p:nvSpPr>
          <p:spPr bwMode="auto">
            <a:xfrm rot="21345138" flipH="1">
              <a:off x="4286248" y="5357826"/>
              <a:ext cx="1214446" cy="1150186"/>
            </a:xfrm>
            <a:custGeom>
              <a:avLst/>
              <a:gdLst>
                <a:gd name="T0" fmla="*/ 2147483647 w 440"/>
                <a:gd name="T1" fmla="*/ 2147483647 h 420"/>
                <a:gd name="T2" fmla="*/ 2147483647 w 440"/>
                <a:gd name="T3" fmla="*/ 2147483647 h 420"/>
                <a:gd name="T4" fmla="*/ 2147483647 w 440"/>
                <a:gd name="T5" fmla="*/ 2147483647 h 420"/>
                <a:gd name="T6" fmla="*/ 2147483647 w 440"/>
                <a:gd name="T7" fmla="*/ 2147483647 h 420"/>
                <a:gd name="T8" fmla="*/ 2147483647 w 440"/>
                <a:gd name="T9" fmla="*/ 2147483647 h 420"/>
                <a:gd name="T10" fmla="*/ 2147483647 w 440"/>
                <a:gd name="T11" fmla="*/ 2147483647 h 420"/>
                <a:gd name="T12" fmla="*/ 2147483647 w 440"/>
                <a:gd name="T13" fmla="*/ 2147483647 h 420"/>
                <a:gd name="T14" fmla="*/ 2147483647 w 440"/>
                <a:gd name="T15" fmla="*/ 2147483647 h 420"/>
                <a:gd name="T16" fmla="*/ 2147483647 w 440"/>
                <a:gd name="T17" fmla="*/ 2147483647 h 420"/>
                <a:gd name="T18" fmla="*/ 2147483647 w 440"/>
                <a:gd name="T19" fmla="*/ 2147483647 h 420"/>
                <a:gd name="T20" fmla="*/ 2147483647 w 440"/>
                <a:gd name="T21" fmla="*/ 2147483647 h 4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0"/>
                <a:gd name="T34" fmla="*/ 0 h 420"/>
                <a:gd name="T35" fmla="*/ 440 w 440"/>
                <a:gd name="T36" fmla="*/ 420 h 4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0" h="420">
                  <a:moveTo>
                    <a:pt x="12" y="120"/>
                  </a:moveTo>
                  <a:cubicBezTo>
                    <a:pt x="0" y="161"/>
                    <a:pt x="1" y="203"/>
                    <a:pt x="33" y="250"/>
                  </a:cubicBezTo>
                  <a:cubicBezTo>
                    <a:pt x="65" y="297"/>
                    <a:pt x="164" y="382"/>
                    <a:pt x="204" y="401"/>
                  </a:cubicBezTo>
                  <a:cubicBezTo>
                    <a:pt x="244" y="420"/>
                    <a:pt x="241" y="369"/>
                    <a:pt x="270" y="362"/>
                  </a:cubicBezTo>
                  <a:cubicBezTo>
                    <a:pt x="299" y="355"/>
                    <a:pt x="353" y="394"/>
                    <a:pt x="381" y="359"/>
                  </a:cubicBezTo>
                  <a:cubicBezTo>
                    <a:pt x="409" y="324"/>
                    <a:pt x="440" y="207"/>
                    <a:pt x="440" y="151"/>
                  </a:cubicBezTo>
                  <a:cubicBezTo>
                    <a:pt x="440" y="95"/>
                    <a:pt x="414" y="46"/>
                    <a:pt x="384" y="23"/>
                  </a:cubicBezTo>
                  <a:cubicBezTo>
                    <a:pt x="354" y="0"/>
                    <a:pt x="291" y="8"/>
                    <a:pt x="258" y="11"/>
                  </a:cubicBezTo>
                  <a:cubicBezTo>
                    <a:pt x="225" y="14"/>
                    <a:pt x="211" y="43"/>
                    <a:pt x="183" y="44"/>
                  </a:cubicBezTo>
                  <a:cubicBezTo>
                    <a:pt x="155" y="45"/>
                    <a:pt x="115" y="7"/>
                    <a:pt x="87" y="20"/>
                  </a:cubicBezTo>
                  <a:cubicBezTo>
                    <a:pt x="59" y="33"/>
                    <a:pt x="26" y="78"/>
                    <a:pt x="12" y="12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54" name="Freeform 752"/>
            <p:cNvSpPr>
              <a:spLocks/>
            </p:cNvSpPr>
            <p:nvPr/>
          </p:nvSpPr>
          <p:spPr bwMode="auto">
            <a:xfrm rot="-254862">
              <a:off x="4373047" y="5640211"/>
              <a:ext cx="816992" cy="706542"/>
            </a:xfrm>
            <a:custGeom>
              <a:avLst/>
              <a:gdLst>
                <a:gd name="T0" fmla="*/ 1512893372 w 288"/>
                <a:gd name="T1" fmla="*/ 430673082 h 218"/>
                <a:gd name="T2" fmla="*/ 354080867 w 288"/>
                <a:gd name="T3" fmla="*/ 94537263 h 218"/>
                <a:gd name="T4" fmla="*/ 32188915 w 288"/>
                <a:gd name="T5" fmla="*/ 1018908227 h 218"/>
                <a:gd name="T6" fmla="*/ 547217215 w 288"/>
                <a:gd name="T7" fmla="*/ 2027312317 h 218"/>
                <a:gd name="T8" fmla="*/ 2027921506 w 288"/>
                <a:gd name="T9" fmla="*/ 2147483647 h 218"/>
                <a:gd name="T10" fmla="*/ 2147483647 w 288"/>
                <a:gd name="T11" fmla="*/ 1439076969 h 218"/>
                <a:gd name="T12" fmla="*/ 1512893372 w 288"/>
                <a:gd name="T13" fmla="*/ 430673082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55" name="Freeform 753"/>
            <p:cNvSpPr>
              <a:spLocks/>
            </p:cNvSpPr>
            <p:nvPr/>
          </p:nvSpPr>
          <p:spPr bwMode="auto">
            <a:xfrm rot="21345138" flipH="1">
              <a:off x="4728369" y="6358521"/>
              <a:ext cx="99364" cy="49293"/>
            </a:xfrm>
            <a:custGeom>
              <a:avLst/>
              <a:gdLst>
                <a:gd name="T0" fmla="*/ 0 w 36"/>
                <a:gd name="T1" fmla="*/ 67495802 h 18"/>
                <a:gd name="T2" fmla="*/ 159981536 w 36"/>
                <a:gd name="T3" fmla="*/ 134988866 h 18"/>
                <a:gd name="T4" fmla="*/ 274255650 w 36"/>
                <a:gd name="T5" fmla="*/ 0 h 18"/>
                <a:gd name="T6" fmla="*/ 0 w 36"/>
                <a:gd name="T7" fmla="*/ 67495802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56" name="Freeform 737"/>
            <p:cNvSpPr>
              <a:spLocks/>
            </p:cNvSpPr>
            <p:nvPr/>
          </p:nvSpPr>
          <p:spPr bwMode="auto">
            <a:xfrm rot="-575082">
              <a:off x="4861614" y="5383522"/>
              <a:ext cx="268065" cy="231511"/>
            </a:xfrm>
            <a:custGeom>
              <a:avLst/>
              <a:gdLst>
                <a:gd name="T0" fmla="*/ 0 w 144"/>
                <a:gd name="T1" fmla="*/ 279152815 h 192"/>
                <a:gd name="T2" fmla="*/ 166339905 w 144"/>
                <a:gd name="T3" fmla="*/ 69788505 h 192"/>
                <a:gd name="T4" fmla="*/ 499019773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57" name="Freeform 737"/>
            <p:cNvSpPr>
              <a:spLocks/>
            </p:cNvSpPr>
            <p:nvPr/>
          </p:nvSpPr>
          <p:spPr bwMode="auto">
            <a:xfrm rot="-9079830">
              <a:off x="4726583" y="5549165"/>
              <a:ext cx="235252" cy="86906"/>
            </a:xfrm>
            <a:custGeom>
              <a:avLst/>
              <a:gdLst>
                <a:gd name="T0" fmla="*/ 0 w 144"/>
                <a:gd name="T1" fmla="*/ 39336735 h 192"/>
                <a:gd name="T2" fmla="*/ 128109414 w 144"/>
                <a:gd name="T3" fmla="*/ 9834410 h 192"/>
                <a:gd name="T4" fmla="*/ 384329825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58" name="TextBox 432"/>
            <p:cNvSpPr txBox="1">
              <a:spLocks noChangeArrowheads="1"/>
            </p:cNvSpPr>
            <p:nvPr/>
          </p:nvSpPr>
          <p:spPr bwMode="auto">
            <a:xfrm>
              <a:off x="4143372" y="5643578"/>
              <a:ext cx="139788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 корзина</a:t>
              </a:r>
            </a:p>
          </p:txBody>
        </p:sp>
      </p:grpSp>
      <p:grpSp>
        <p:nvGrpSpPr>
          <p:cNvPr id="435" name="Группа 434"/>
          <p:cNvGrpSpPr>
            <a:grpSpLocks noChangeAspect="1"/>
          </p:cNvGrpSpPr>
          <p:nvPr/>
        </p:nvGrpSpPr>
        <p:grpSpPr bwMode="auto">
          <a:xfrm>
            <a:off x="6024563" y="5643563"/>
            <a:ext cx="377825" cy="357187"/>
            <a:chOff x="4643751" y="4566255"/>
            <a:chExt cx="1398729" cy="1324720"/>
          </a:xfrm>
        </p:grpSpPr>
        <p:sp>
          <p:nvSpPr>
            <p:cNvPr id="16848" name="Freeform 751"/>
            <p:cNvSpPr>
              <a:spLocks/>
            </p:cNvSpPr>
            <p:nvPr/>
          </p:nvSpPr>
          <p:spPr bwMode="auto">
            <a:xfrm rot="21345138" flipH="1">
              <a:off x="4643751" y="4566255"/>
              <a:ext cx="1398729" cy="1324720"/>
            </a:xfrm>
            <a:custGeom>
              <a:avLst/>
              <a:gdLst>
                <a:gd name="T0" fmla="*/ 2147483647 w 440"/>
                <a:gd name="T1" fmla="*/ 2147483647 h 420"/>
                <a:gd name="T2" fmla="*/ 2147483647 w 440"/>
                <a:gd name="T3" fmla="*/ 2147483647 h 420"/>
                <a:gd name="T4" fmla="*/ 2147483647 w 440"/>
                <a:gd name="T5" fmla="*/ 2147483647 h 420"/>
                <a:gd name="T6" fmla="*/ 2147483647 w 440"/>
                <a:gd name="T7" fmla="*/ 2147483647 h 420"/>
                <a:gd name="T8" fmla="*/ 2147483647 w 440"/>
                <a:gd name="T9" fmla="*/ 2147483647 h 420"/>
                <a:gd name="T10" fmla="*/ 2147483647 w 440"/>
                <a:gd name="T11" fmla="*/ 2147483647 h 420"/>
                <a:gd name="T12" fmla="*/ 2147483647 w 440"/>
                <a:gd name="T13" fmla="*/ 2147483647 h 420"/>
                <a:gd name="T14" fmla="*/ 2147483647 w 440"/>
                <a:gd name="T15" fmla="*/ 2147483647 h 420"/>
                <a:gd name="T16" fmla="*/ 2147483647 w 440"/>
                <a:gd name="T17" fmla="*/ 2147483647 h 420"/>
                <a:gd name="T18" fmla="*/ 2147483647 w 440"/>
                <a:gd name="T19" fmla="*/ 2147483647 h 420"/>
                <a:gd name="T20" fmla="*/ 2147483647 w 440"/>
                <a:gd name="T21" fmla="*/ 2147483647 h 4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0"/>
                <a:gd name="T34" fmla="*/ 0 h 420"/>
                <a:gd name="T35" fmla="*/ 440 w 440"/>
                <a:gd name="T36" fmla="*/ 420 h 4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0" h="420">
                  <a:moveTo>
                    <a:pt x="12" y="120"/>
                  </a:moveTo>
                  <a:cubicBezTo>
                    <a:pt x="0" y="161"/>
                    <a:pt x="1" y="203"/>
                    <a:pt x="33" y="250"/>
                  </a:cubicBezTo>
                  <a:cubicBezTo>
                    <a:pt x="65" y="297"/>
                    <a:pt x="164" y="382"/>
                    <a:pt x="204" y="401"/>
                  </a:cubicBezTo>
                  <a:cubicBezTo>
                    <a:pt x="244" y="420"/>
                    <a:pt x="241" y="369"/>
                    <a:pt x="270" y="362"/>
                  </a:cubicBezTo>
                  <a:cubicBezTo>
                    <a:pt x="299" y="355"/>
                    <a:pt x="353" y="394"/>
                    <a:pt x="381" y="359"/>
                  </a:cubicBezTo>
                  <a:cubicBezTo>
                    <a:pt x="409" y="324"/>
                    <a:pt x="440" y="207"/>
                    <a:pt x="440" y="151"/>
                  </a:cubicBezTo>
                  <a:cubicBezTo>
                    <a:pt x="440" y="95"/>
                    <a:pt x="414" y="46"/>
                    <a:pt x="384" y="23"/>
                  </a:cubicBezTo>
                  <a:cubicBezTo>
                    <a:pt x="354" y="0"/>
                    <a:pt x="291" y="8"/>
                    <a:pt x="258" y="11"/>
                  </a:cubicBezTo>
                  <a:cubicBezTo>
                    <a:pt x="225" y="14"/>
                    <a:pt x="211" y="43"/>
                    <a:pt x="183" y="44"/>
                  </a:cubicBezTo>
                  <a:cubicBezTo>
                    <a:pt x="155" y="45"/>
                    <a:pt x="115" y="7"/>
                    <a:pt x="87" y="20"/>
                  </a:cubicBezTo>
                  <a:cubicBezTo>
                    <a:pt x="59" y="33"/>
                    <a:pt x="26" y="78"/>
                    <a:pt x="12" y="12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49" name="Freeform 752"/>
            <p:cNvSpPr>
              <a:spLocks/>
            </p:cNvSpPr>
            <p:nvPr/>
          </p:nvSpPr>
          <p:spPr bwMode="auto">
            <a:xfrm rot="-254862">
              <a:off x="4743721" y="4891490"/>
              <a:ext cx="940964" cy="813756"/>
            </a:xfrm>
            <a:custGeom>
              <a:avLst/>
              <a:gdLst>
                <a:gd name="T0" fmla="*/ 2006867075 w 288"/>
                <a:gd name="T1" fmla="*/ 571294114 h 218"/>
                <a:gd name="T2" fmla="*/ 469691334 w 288"/>
                <a:gd name="T3" fmla="*/ 125404302 h 218"/>
                <a:gd name="T4" fmla="*/ 42699503 w 288"/>
                <a:gd name="T5" fmla="*/ 1351596545 h 218"/>
                <a:gd name="T6" fmla="*/ 725888278 w 288"/>
                <a:gd name="T7" fmla="*/ 2147483647 h 218"/>
                <a:gd name="T8" fmla="*/ 2147483647 w 288"/>
                <a:gd name="T9" fmla="*/ 2147483647 h 218"/>
                <a:gd name="T10" fmla="*/ 2147483647 w 288"/>
                <a:gd name="T11" fmla="*/ 1908955791 h 218"/>
                <a:gd name="T12" fmla="*/ 2006867075 w 288"/>
                <a:gd name="T13" fmla="*/ 571294114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50" name="Freeform 753"/>
            <p:cNvSpPr>
              <a:spLocks/>
            </p:cNvSpPr>
            <p:nvPr/>
          </p:nvSpPr>
          <p:spPr bwMode="auto">
            <a:xfrm rot="21345138" flipH="1">
              <a:off x="5152961" y="5718800"/>
              <a:ext cx="114442" cy="56773"/>
            </a:xfrm>
            <a:custGeom>
              <a:avLst/>
              <a:gdLst>
                <a:gd name="T0" fmla="*/ 0 w 36"/>
                <a:gd name="T1" fmla="*/ 89534162 h 18"/>
                <a:gd name="T2" fmla="*/ 212219983 w 36"/>
                <a:gd name="T3" fmla="*/ 179065169 h 18"/>
                <a:gd name="T4" fmla="*/ 363804705 w 36"/>
                <a:gd name="T5" fmla="*/ 0 h 18"/>
                <a:gd name="T6" fmla="*/ 0 w 36"/>
                <a:gd name="T7" fmla="*/ 89534162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51" name="Freeform 737"/>
            <p:cNvSpPr>
              <a:spLocks/>
            </p:cNvSpPr>
            <p:nvPr/>
          </p:nvSpPr>
          <p:spPr bwMode="auto">
            <a:xfrm rot="-575082">
              <a:off x="5306424" y="4595850"/>
              <a:ext cx="308742" cy="266641"/>
            </a:xfrm>
            <a:custGeom>
              <a:avLst/>
              <a:gdLst>
                <a:gd name="T0" fmla="*/ 0 w 144"/>
                <a:gd name="T1" fmla="*/ 370299133 h 192"/>
                <a:gd name="T2" fmla="*/ 220651878 w 144"/>
                <a:gd name="T3" fmla="*/ 92574436 h 192"/>
                <a:gd name="T4" fmla="*/ 661955700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52" name="Freeform 737"/>
            <p:cNvSpPr>
              <a:spLocks/>
            </p:cNvSpPr>
            <p:nvPr/>
          </p:nvSpPr>
          <p:spPr bwMode="auto">
            <a:xfrm rot="-9079830">
              <a:off x="5150904" y="4786629"/>
              <a:ext cx="270950" cy="100093"/>
            </a:xfrm>
            <a:custGeom>
              <a:avLst/>
              <a:gdLst>
                <a:gd name="T0" fmla="*/ 0 w 144"/>
                <a:gd name="T1" fmla="*/ 52180253 h 192"/>
                <a:gd name="T2" fmla="*/ 169940203 w 144"/>
                <a:gd name="T3" fmla="*/ 13044933 h 192"/>
                <a:gd name="T4" fmla="*/ 509818786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54" name="Группа 453"/>
          <p:cNvGrpSpPr>
            <a:grpSpLocks noChangeAspect="1"/>
          </p:cNvGrpSpPr>
          <p:nvPr/>
        </p:nvGrpSpPr>
        <p:grpSpPr bwMode="auto">
          <a:xfrm>
            <a:off x="5524500" y="5715000"/>
            <a:ext cx="431800" cy="441325"/>
            <a:chOff x="5429256" y="3786190"/>
            <a:chExt cx="500066" cy="512472"/>
          </a:xfrm>
        </p:grpSpPr>
        <p:sp>
          <p:nvSpPr>
            <p:cNvPr id="455" name="Freeform 738"/>
            <p:cNvSpPr>
              <a:spLocks noChangeAspect="1"/>
            </p:cNvSpPr>
            <p:nvPr/>
          </p:nvSpPr>
          <p:spPr bwMode="auto">
            <a:xfrm rot="21024918" flipH="1">
              <a:off x="5429256" y="3905174"/>
              <a:ext cx="450895" cy="393488"/>
            </a:xfrm>
            <a:custGeom>
              <a:avLst/>
              <a:gdLst>
                <a:gd name="connsiteX0" fmla="*/ 17 w 471"/>
                <a:gd name="connsiteY0" fmla="*/ 111 h 415"/>
                <a:gd name="connsiteX1" fmla="*/ 35 w 471"/>
                <a:gd name="connsiteY1" fmla="*/ 264 h 415"/>
                <a:gd name="connsiteX2" fmla="*/ 227 w 471"/>
                <a:gd name="connsiteY2" fmla="*/ 399 h 415"/>
                <a:gd name="connsiteX3" fmla="*/ 293 w 471"/>
                <a:gd name="connsiteY3" fmla="*/ 360 h 415"/>
                <a:gd name="connsiteX4" fmla="*/ 404 w 471"/>
                <a:gd name="connsiteY4" fmla="*/ 357 h 415"/>
                <a:gd name="connsiteX5" fmla="*/ 471 w 471"/>
                <a:gd name="connsiteY5" fmla="*/ 136 h 415"/>
                <a:gd name="connsiteX6" fmla="*/ 407 w 471"/>
                <a:gd name="connsiteY6" fmla="*/ 21 h 415"/>
                <a:gd name="connsiteX7" fmla="*/ 281 w 471"/>
                <a:gd name="connsiteY7" fmla="*/ 9 h 415"/>
                <a:gd name="connsiteX8" fmla="*/ 206 w 471"/>
                <a:gd name="connsiteY8" fmla="*/ 42 h 415"/>
                <a:gd name="connsiteX9" fmla="*/ 110 w 471"/>
                <a:gd name="connsiteY9" fmla="*/ 18 h 415"/>
                <a:gd name="connsiteX10" fmla="*/ 17 w 471"/>
                <a:gd name="connsiteY10" fmla="*/ 111 h 415"/>
                <a:gd name="connsiteX0" fmla="*/ 17 w 471"/>
                <a:gd name="connsiteY0" fmla="*/ 111 h 415"/>
                <a:gd name="connsiteX1" fmla="*/ 35 w 471"/>
                <a:gd name="connsiteY1" fmla="*/ 264 h 415"/>
                <a:gd name="connsiteX2" fmla="*/ 227 w 471"/>
                <a:gd name="connsiteY2" fmla="*/ 399 h 415"/>
                <a:gd name="connsiteX3" fmla="*/ 293 w 471"/>
                <a:gd name="connsiteY3" fmla="*/ 360 h 415"/>
                <a:gd name="connsiteX4" fmla="*/ 404 w 471"/>
                <a:gd name="connsiteY4" fmla="*/ 357 h 415"/>
                <a:gd name="connsiteX5" fmla="*/ 471 w 471"/>
                <a:gd name="connsiteY5" fmla="*/ 136 h 415"/>
                <a:gd name="connsiteX6" fmla="*/ 407 w 471"/>
                <a:gd name="connsiteY6" fmla="*/ 21 h 415"/>
                <a:gd name="connsiteX7" fmla="*/ 281 w 471"/>
                <a:gd name="connsiteY7" fmla="*/ 9 h 415"/>
                <a:gd name="connsiteX8" fmla="*/ 212 w 471"/>
                <a:gd name="connsiteY8" fmla="*/ 73 h 415"/>
                <a:gd name="connsiteX9" fmla="*/ 110 w 471"/>
                <a:gd name="connsiteY9" fmla="*/ 18 h 415"/>
                <a:gd name="connsiteX10" fmla="*/ 17 w 471"/>
                <a:gd name="connsiteY10" fmla="*/ 111 h 415"/>
                <a:gd name="connsiteX0" fmla="*/ 18 w 472"/>
                <a:gd name="connsiteY0" fmla="*/ 111 h 416"/>
                <a:gd name="connsiteX1" fmla="*/ 35 w 472"/>
                <a:gd name="connsiteY1" fmla="*/ 258 h 416"/>
                <a:gd name="connsiteX2" fmla="*/ 228 w 472"/>
                <a:gd name="connsiteY2" fmla="*/ 399 h 416"/>
                <a:gd name="connsiteX3" fmla="*/ 294 w 472"/>
                <a:gd name="connsiteY3" fmla="*/ 360 h 416"/>
                <a:gd name="connsiteX4" fmla="*/ 405 w 472"/>
                <a:gd name="connsiteY4" fmla="*/ 357 h 416"/>
                <a:gd name="connsiteX5" fmla="*/ 472 w 472"/>
                <a:gd name="connsiteY5" fmla="*/ 136 h 416"/>
                <a:gd name="connsiteX6" fmla="*/ 408 w 472"/>
                <a:gd name="connsiteY6" fmla="*/ 21 h 416"/>
                <a:gd name="connsiteX7" fmla="*/ 282 w 472"/>
                <a:gd name="connsiteY7" fmla="*/ 9 h 416"/>
                <a:gd name="connsiteX8" fmla="*/ 213 w 472"/>
                <a:gd name="connsiteY8" fmla="*/ 73 h 416"/>
                <a:gd name="connsiteX9" fmla="*/ 111 w 472"/>
                <a:gd name="connsiteY9" fmla="*/ 18 h 416"/>
                <a:gd name="connsiteX10" fmla="*/ 18 w 472"/>
                <a:gd name="connsiteY10" fmla="*/ 111 h 416"/>
                <a:gd name="connsiteX0" fmla="*/ 18 w 472"/>
                <a:gd name="connsiteY0" fmla="*/ 111 h 416"/>
                <a:gd name="connsiteX1" fmla="*/ 35 w 472"/>
                <a:gd name="connsiteY1" fmla="*/ 258 h 416"/>
                <a:gd name="connsiteX2" fmla="*/ 228 w 472"/>
                <a:gd name="connsiteY2" fmla="*/ 399 h 416"/>
                <a:gd name="connsiteX3" fmla="*/ 294 w 472"/>
                <a:gd name="connsiteY3" fmla="*/ 360 h 416"/>
                <a:gd name="connsiteX4" fmla="*/ 405 w 472"/>
                <a:gd name="connsiteY4" fmla="*/ 357 h 416"/>
                <a:gd name="connsiteX5" fmla="*/ 472 w 472"/>
                <a:gd name="connsiteY5" fmla="*/ 136 h 416"/>
                <a:gd name="connsiteX6" fmla="*/ 408 w 472"/>
                <a:gd name="connsiteY6" fmla="*/ 21 h 416"/>
                <a:gd name="connsiteX7" fmla="*/ 282 w 472"/>
                <a:gd name="connsiteY7" fmla="*/ 9 h 416"/>
                <a:gd name="connsiteX8" fmla="*/ 230 w 472"/>
                <a:gd name="connsiteY8" fmla="*/ 5 h 416"/>
                <a:gd name="connsiteX9" fmla="*/ 111 w 472"/>
                <a:gd name="connsiteY9" fmla="*/ 18 h 416"/>
                <a:gd name="connsiteX10" fmla="*/ 18 w 472"/>
                <a:gd name="connsiteY10" fmla="*/ 111 h 416"/>
                <a:gd name="connsiteX0" fmla="*/ 18 w 480"/>
                <a:gd name="connsiteY0" fmla="*/ 111 h 416"/>
                <a:gd name="connsiteX1" fmla="*/ 35 w 480"/>
                <a:gd name="connsiteY1" fmla="*/ 258 h 416"/>
                <a:gd name="connsiteX2" fmla="*/ 228 w 480"/>
                <a:gd name="connsiteY2" fmla="*/ 399 h 416"/>
                <a:gd name="connsiteX3" fmla="*/ 294 w 480"/>
                <a:gd name="connsiteY3" fmla="*/ 360 h 416"/>
                <a:gd name="connsiteX4" fmla="*/ 405 w 480"/>
                <a:gd name="connsiteY4" fmla="*/ 357 h 416"/>
                <a:gd name="connsiteX5" fmla="*/ 466 w 480"/>
                <a:gd name="connsiteY5" fmla="*/ 255 h 416"/>
                <a:gd name="connsiteX6" fmla="*/ 472 w 480"/>
                <a:gd name="connsiteY6" fmla="*/ 136 h 416"/>
                <a:gd name="connsiteX7" fmla="*/ 408 w 480"/>
                <a:gd name="connsiteY7" fmla="*/ 21 h 416"/>
                <a:gd name="connsiteX8" fmla="*/ 282 w 480"/>
                <a:gd name="connsiteY8" fmla="*/ 9 h 416"/>
                <a:gd name="connsiteX9" fmla="*/ 230 w 480"/>
                <a:gd name="connsiteY9" fmla="*/ 5 h 416"/>
                <a:gd name="connsiteX10" fmla="*/ 111 w 480"/>
                <a:gd name="connsiteY10" fmla="*/ 18 h 416"/>
                <a:gd name="connsiteX11" fmla="*/ 18 w 480"/>
                <a:gd name="connsiteY11" fmla="*/ 111 h 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" h="416">
                  <a:moveTo>
                    <a:pt x="18" y="111"/>
                  </a:moveTo>
                  <a:cubicBezTo>
                    <a:pt x="6" y="152"/>
                    <a:pt x="0" y="210"/>
                    <a:pt x="35" y="258"/>
                  </a:cubicBezTo>
                  <a:cubicBezTo>
                    <a:pt x="70" y="306"/>
                    <a:pt x="185" y="382"/>
                    <a:pt x="228" y="399"/>
                  </a:cubicBezTo>
                  <a:cubicBezTo>
                    <a:pt x="271" y="416"/>
                    <a:pt x="265" y="367"/>
                    <a:pt x="294" y="360"/>
                  </a:cubicBezTo>
                  <a:cubicBezTo>
                    <a:pt x="323" y="353"/>
                    <a:pt x="376" y="374"/>
                    <a:pt x="405" y="357"/>
                  </a:cubicBezTo>
                  <a:cubicBezTo>
                    <a:pt x="434" y="340"/>
                    <a:pt x="455" y="292"/>
                    <a:pt x="466" y="255"/>
                  </a:cubicBezTo>
                  <a:cubicBezTo>
                    <a:pt x="477" y="218"/>
                    <a:pt x="480" y="172"/>
                    <a:pt x="472" y="136"/>
                  </a:cubicBezTo>
                  <a:cubicBezTo>
                    <a:pt x="465" y="100"/>
                    <a:pt x="440" y="42"/>
                    <a:pt x="408" y="21"/>
                  </a:cubicBezTo>
                  <a:cubicBezTo>
                    <a:pt x="376" y="0"/>
                    <a:pt x="312" y="12"/>
                    <a:pt x="282" y="9"/>
                  </a:cubicBezTo>
                  <a:cubicBezTo>
                    <a:pt x="252" y="6"/>
                    <a:pt x="258" y="4"/>
                    <a:pt x="230" y="5"/>
                  </a:cubicBezTo>
                  <a:cubicBezTo>
                    <a:pt x="202" y="6"/>
                    <a:pt x="146" y="0"/>
                    <a:pt x="111" y="18"/>
                  </a:cubicBezTo>
                  <a:cubicBezTo>
                    <a:pt x="76" y="36"/>
                    <a:pt x="32" y="69"/>
                    <a:pt x="18" y="111"/>
                  </a:cubicBezTo>
                  <a:close/>
                </a:path>
              </a:pathLst>
            </a:custGeom>
            <a:gradFill>
              <a:gsLst>
                <a:gs pos="0">
                  <a:srgbClr val="FF9900"/>
                </a:gs>
                <a:gs pos="45000">
                  <a:srgbClr val="FF7A00"/>
                </a:gs>
              </a:gsLst>
              <a:path path="circle">
                <a:fillToRect l="100000" t="100000"/>
              </a:path>
            </a:gra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829" name="Freeform 740"/>
            <p:cNvSpPr>
              <a:spLocks/>
            </p:cNvSpPr>
            <p:nvPr/>
          </p:nvSpPr>
          <p:spPr bwMode="auto">
            <a:xfrm rot="21024918" flipH="1">
              <a:off x="5619789" y="4242712"/>
              <a:ext cx="23677" cy="11921"/>
            </a:xfrm>
            <a:custGeom>
              <a:avLst/>
              <a:gdLst>
                <a:gd name="T0" fmla="*/ 0 w 36"/>
                <a:gd name="T1" fmla="*/ 3947837 h 18"/>
                <a:gd name="T2" fmla="*/ 9084074 w 36"/>
                <a:gd name="T3" fmla="*/ 7895013 h 18"/>
                <a:gd name="T4" fmla="*/ 15572230 w 36"/>
                <a:gd name="T5" fmla="*/ 0 h 18"/>
                <a:gd name="T6" fmla="*/ 0 w 36"/>
                <a:gd name="T7" fmla="*/ 394783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30" name="Freeform 739"/>
            <p:cNvSpPr>
              <a:spLocks/>
            </p:cNvSpPr>
            <p:nvPr/>
          </p:nvSpPr>
          <p:spPr bwMode="auto">
            <a:xfrm rot="-8770827">
              <a:off x="5440530" y="4040331"/>
              <a:ext cx="231942" cy="210509"/>
            </a:xfrm>
            <a:custGeom>
              <a:avLst/>
              <a:gdLst>
                <a:gd name="T0" fmla="*/ 2147483647 w 360"/>
                <a:gd name="T1" fmla="*/ 2147483647 h 271"/>
                <a:gd name="T2" fmla="*/ 2147483647 w 360"/>
                <a:gd name="T3" fmla="*/ 2147483647 h 271"/>
                <a:gd name="T4" fmla="*/ 2147483647 w 360"/>
                <a:gd name="T5" fmla="*/ 2147483647 h 271"/>
                <a:gd name="T6" fmla="*/ 2147483647 w 360"/>
                <a:gd name="T7" fmla="*/ 2147483647 h 271"/>
                <a:gd name="T8" fmla="*/ 2147483647 w 360"/>
                <a:gd name="T9" fmla="*/ 2147483647 h 271"/>
                <a:gd name="T10" fmla="*/ 2147483647 w 360"/>
                <a:gd name="T11" fmla="*/ 2147483647 h 271"/>
                <a:gd name="T12" fmla="*/ 2147483647 w 360"/>
                <a:gd name="T13" fmla="*/ 2147483647 h 271"/>
                <a:gd name="T14" fmla="*/ 2147483647 w 360"/>
                <a:gd name="T15" fmla="*/ 2147483647 h 271"/>
                <a:gd name="T16" fmla="*/ 2147483647 w 360"/>
                <a:gd name="T17" fmla="*/ 2147483647 h 271"/>
                <a:gd name="T18" fmla="*/ 2147483647 w 360"/>
                <a:gd name="T19" fmla="*/ 2147483647 h 2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0"/>
                <a:gd name="T31" fmla="*/ 0 h 271"/>
                <a:gd name="T32" fmla="*/ 360 w 360"/>
                <a:gd name="T33" fmla="*/ 271 h 2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0" h="271">
                  <a:moveTo>
                    <a:pt x="245" y="41"/>
                  </a:moveTo>
                  <a:cubicBezTo>
                    <a:pt x="205" y="20"/>
                    <a:pt x="132" y="0"/>
                    <a:pt x="101" y="9"/>
                  </a:cubicBezTo>
                  <a:cubicBezTo>
                    <a:pt x="70" y="18"/>
                    <a:pt x="76" y="65"/>
                    <a:pt x="61" y="97"/>
                  </a:cubicBezTo>
                  <a:cubicBezTo>
                    <a:pt x="46" y="129"/>
                    <a:pt x="0" y="183"/>
                    <a:pt x="11" y="199"/>
                  </a:cubicBezTo>
                  <a:cubicBezTo>
                    <a:pt x="22" y="215"/>
                    <a:pt x="89" y="182"/>
                    <a:pt x="125" y="193"/>
                  </a:cubicBezTo>
                  <a:cubicBezTo>
                    <a:pt x="161" y="204"/>
                    <a:pt x="195" y="265"/>
                    <a:pt x="226" y="268"/>
                  </a:cubicBezTo>
                  <a:cubicBezTo>
                    <a:pt x="257" y="271"/>
                    <a:pt x="290" y="231"/>
                    <a:pt x="309" y="209"/>
                  </a:cubicBezTo>
                  <a:cubicBezTo>
                    <a:pt x="328" y="187"/>
                    <a:pt x="335" y="156"/>
                    <a:pt x="341" y="137"/>
                  </a:cubicBezTo>
                  <a:cubicBezTo>
                    <a:pt x="347" y="118"/>
                    <a:pt x="360" y="112"/>
                    <a:pt x="344" y="96"/>
                  </a:cubicBezTo>
                  <a:cubicBezTo>
                    <a:pt x="328" y="80"/>
                    <a:pt x="281" y="55"/>
                    <a:pt x="245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45000">
                  <a:srgbClr val="FF7A00"/>
                </a:gs>
                <a:gs pos="100000">
                  <a:srgbClr val="FF7A00"/>
                </a:gs>
              </a:gsLst>
              <a:lin ang="2700000" scaled="1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8" name="Freeform 739"/>
            <p:cNvSpPr>
              <a:spLocks/>
            </p:cNvSpPr>
            <p:nvPr/>
          </p:nvSpPr>
          <p:spPr bwMode="auto">
            <a:xfrm rot="7013655">
              <a:off x="5646490" y="3937710"/>
              <a:ext cx="185554" cy="169339"/>
            </a:xfrm>
            <a:custGeom>
              <a:avLst/>
              <a:gdLst/>
              <a:ahLst/>
              <a:cxnLst>
                <a:cxn ang="0">
                  <a:pos x="188" y="41"/>
                </a:cxn>
                <a:cxn ang="0">
                  <a:pos x="44" y="9"/>
                </a:cxn>
                <a:cxn ang="0">
                  <a:pos x="4" y="97"/>
                </a:cxn>
                <a:cxn ang="0">
                  <a:pos x="68" y="193"/>
                </a:cxn>
                <a:cxn ang="0">
                  <a:pos x="252" y="209"/>
                </a:cxn>
                <a:cxn ang="0">
                  <a:pos x="284" y="137"/>
                </a:cxn>
                <a:cxn ang="0">
                  <a:pos x="188" y="41"/>
                </a:cxn>
              </a:cxnLst>
              <a:rect l="0" t="0" r="r" b="b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45000">
                  <a:srgbClr val="FF7A00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834" name="Freeform 737"/>
            <p:cNvSpPr>
              <a:spLocks/>
            </p:cNvSpPr>
            <p:nvPr/>
          </p:nvSpPr>
          <p:spPr bwMode="auto">
            <a:xfrm rot="-2028378">
              <a:off x="5577570" y="3843131"/>
              <a:ext cx="94709" cy="127155"/>
            </a:xfrm>
            <a:custGeom>
              <a:avLst/>
              <a:gdLst>
                <a:gd name="T0" fmla="*/ 0 w 144"/>
                <a:gd name="T1" fmla="*/ 84210379 h 192"/>
                <a:gd name="T2" fmla="*/ 20763629 w 144"/>
                <a:gd name="T3" fmla="*/ 21052760 h 192"/>
                <a:gd name="T4" fmla="*/ 62290235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35" name="Freeform 737"/>
            <p:cNvSpPr>
              <a:spLocks noChangeAspect="1"/>
            </p:cNvSpPr>
            <p:nvPr/>
          </p:nvSpPr>
          <p:spPr bwMode="auto">
            <a:xfrm rot="-8336420">
              <a:off x="5579122" y="3954776"/>
              <a:ext cx="63896" cy="36170"/>
            </a:xfrm>
            <a:custGeom>
              <a:avLst/>
              <a:gdLst>
                <a:gd name="T0" fmla="*/ 0 w 144"/>
                <a:gd name="T1" fmla="*/ 6813901 h 192"/>
                <a:gd name="T2" fmla="*/ 9450839 w 144"/>
                <a:gd name="T3" fmla="*/ 1703570 h 192"/>
                <a:gd name="T4" fmla="*/ 28352070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1905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36" name="Freeform 737"/>
            <p:cNvSpPr>
              <a:spLocks/>
            </p:cNvSpPr>
            <p:nvPr/>
          </p:nvSpPr>
          <p:spPr bwMode="auto">
            <a:xfrm rot="9803561" flipV="1">
              <a:off x="5608031" y="3818961"/>
              <a:ext cx="86353" cy="77885"/>
            </a:xfrm>
            <a:custGeom>
              <a:avLst/>
              <a:gdLst>
                <a:gd name="T0" fmla="*/ 0 w 144"/>
                <a:gd name="T1" fmla="*/ 31594134 h 192"/>
                <a:gd name="T2" fmla="*/ 17261003 w 144"/>
                <a:gd name="T3" fmla="*/ 7898432 h 192"/>
                <a:gd name="T4" fmla="*/ 51783612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2" name="Freeform 743"/>
            <p:cNvSpPr>
              <a:spLocks/>
            </p:cNvSpPr>
            <p:nvPr/>
          </p:nvSpPr>
          <p:spPr bwMode="auto">
            <a:xfrm rot="12924124">
              <a:off x="5600080" y="3899129"/>
              <a:ext cx="278492" cy="114826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92D05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63" name="Freeform 744"/>
            <p:cNvSpPr>
              <a:spLocks/>
            </p:cNvSpPr>
            <p:nvPr/>
          </p:nvSpPr>
          <p:spPr bwMode="auto">
            <a:xfrm rot="12924124">
              <a:off x="5643368" y="3797682"/>
              <a:ext cx="285954" cy="148944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B4DE86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843" name="Freeform 745"/>
            <p:cNvSpPr>
              <a:spLocks/>
            </p:cNvSpPr>
            <p:nvPr/>
          </p:nvSpPr>
          <p:spPr bwMode="auto">
            <a:xfrm rot="-8675876">
              <a:off x="5710117" y="3786190"/>
              <a:ext cx="29512" cy="105654"/>
            </a:xfrm>
            <a:custGeom>
              <a:avLst/>
              <a:gdLst>
                <a:gd name="T0" fmla="*/ 4602854 w 87"/>
                <a:gd name="T1" fmla="*/ 0 h 288"/>
                <a:gd name="T2" fmla="*/ 9205369 w 87"/>
                <a:gd name="T3" fmla="*/ 21533236 h 288"/>
                <a:gd name="T4" fmla="*/ 0 w 87"/>
                <a:gd name="T5" fmla="*/ 3875960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44" name="Freeform 746"/>
            <p:cNvSpPr>
              <a:spLocks/>
            </p:cNvSpPr>
            <p:nvPr/>
          </p:nvSpPr>
          <p:spPr bwMode="auto">
            <a:xfrm rot="-8675876">
              <a:off x="5743296" y="3807159"/>
              <a:ext cx="29512" cy="105654"/>
            </a:xfrm>
            <a:custGeom>
              <a:avLst/>
              <a:gdLst>
                <a:gd name="T0" fmla="*/ 4602854 w 87"/>
                <a:gd name="T1" fmla="*/ 0 h 288"/>
                <a:gd name="T2" fmla="*/ 9205369 w 87"/>
                <a:gd name="T3" fmla="*/ 21533236 h 288"/>
                <a:gd name="T4" fmla="*/ 0 w 87"/>
                <a:gd name="T5" fmla="*/ 3875960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45" name="Freeform 747"/>
            <p:cNvSpPr>
              <a:spLocks/>
            </p:cNvSpPr>
            <p:nvPr/>
          </p:nvSpPr>
          <p:spPr bwMode="auto">
            <a:xfrm rot="-8675876">
              <a:off x="5779409" y="3864227"/>
              <a:ext cx="24423" cy="67502"/>
            </a:xfrm>
            <a:custGeom>
              <a:avLst/>
              <a:gdLst>
                <a:gd name="T0" fmla="*/ 5522989 w 72"/>
                <a:gd name="T1" fmla="*/ 0 h 184"/>
                <a:gd name="T2" fmla="*/ 7363873 w 72"/>
                <a:gd name="T3" fmla="*/ 16150221 h 184"/>
                <a:gd name="T4" fmla="*/ 0 w 72"/>
                <a:gd name="T5" fmla="*/ 24763699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46" name="Freeform 748"/>
            <p:cNvSpPr>
              <a:spLocks/>
            </p:cNvSpPr>
            <p:nvPr/>
          </p:nvSpPr>
          <p:spPr bwMode="auto">
            <a:xfrm rot="-8675876">
              <a:off x="5711871" y="3915553"/>
              <a:ext cx="37991" cy="52827"/>
            </a:xfrm>
            <a:custGeom>
              <a:avLst/>
              <a:gdLst>
                <a:gd name="T0" fmla="*/ 0 w 112"/>
                <a:gd name="T1" fmla="*/ 0 h 144"/>
                <a:gd name="T2" fmla="*/ 6443546 w 112"/>
                <a:gd name="T3" fmla="*/ 6459935 h 144"/>
                <a:gd name="T4" fmla="*/ 12886753 w 112"/>
                <a:gd name="T5" fmla="*/ 19379803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47" name="Freeform 749"/>
            <p:cNvSpPr>
              <a:spLocks/>
            </p:cNvSpPr>
            <p:nvPr/>
          </p:nvSpPr>
          <p:spPr bwMode="auto">
            <a:xfrm rot="-8675876">
              <a:off x="5667858" y="3895461"/>
              <a:ext cx="40705" cy="58697"/>
            </a:xfrm>
            <a:custGeom>
              <a:avLst/>
              <a:gdLst>
                <a:gd name="T0" fmla="*/ 0 w 120"/>
                <a:gd name="T1" fmla="*/ 0 h 160"/>
                <a:gd name="T2" fmla="*/ 8284486 w 120"/>
                <a:gd name="T3" fmla="*/ 9690140 h 160"/>
                <a:gd name="T4" fmla="*/ 13807477 w 120"/>
                <a:gd name="T5" fmla="*/ 21533359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05" name="Группа 504"/>
          <p:cNvGrpSpPr>
            <a:grpSpLocks noChangeAspect="1"/>
          </p:cNvGrpSpPr>
          <p:nvPr/>
        </p:nvGrpSpPr>
        <p:grpSpPr bwMode="auto">
          <a:xfrm>
            <a:off x="428625" y="2643188"/>
            <a:ext cx="1698625" cy="1071562"/>
            <a:chOff x="4500562" y="3571876"/>
            <a:chExt cx="1698679" cy="1071570"/>
          </a:xfrm>
        </p:grpSpPr>
        <p:sp>
          <p:nvSpPr>
            <p:cNvPr id="16807" name="Freeform 737"/>
            <p:cNvSpPr>
              <a:spLocks/>
            </p:cNvSpPr>
            <p:nvPr/>
          </p:nvSpPr>
          <p:spPr bwMode="auto">
            <a:xfrm rot="-575082">
              <a:off x="4977207" y="3584536"/>
              <a:ext cx="213148" cy="286172"/>
            </a:xfrm>
            <a:custGeom>
              <a:avLst/>
              <a:gdLst>
                <a:gd name="T0" fmla="*/ 0 w 144"/>
                <a:gd name="T1" fmla="*/ 426533455 h 192"/>
                <a:gd name="T2" fmla="*/ 105166337 w 144"/>
                <a:gd name="T3" fmla="*/ 106633364 h 192"/>
                <a:gd name="T4" fmla="*/ 315500444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8" name="Freeform 738"/>
            <p:cNvSpPr>
              <a:spLocks noChangeAspect="1"/>
            </p:cNvSpPr>
            <p:nvPr/>
          </p:nvSpPr>
          <p:spPr bwMode="auto">
            <a:xfrm rot="21024918" flipH="1">
              <a:off x="4572000" y="3757866"/>
              <a:ext cx="997860" cy="885580"/>
            </a:xfrm>
            <a:custGeom>
              <a:avLst/>
              <a:gdLst>
                <a:gd name="connsiteX0" fmla="*/ 17 w 471"/>
                <a:gd name="connsiteY0" fmla="*/ 111 h 415"/>
                <a:gd name="connsiteX1" fmla="*/ 35 w 471"/>
                <a:gd name="connsiteY1" fmla="*/ 264 h 415"/>
                <a:gd name="connsiteX2" fmla="*/ 227 w 471"/>
                <a:gd name="connsiteY2" fmla="*/ 399 h 415"/>
                <a:gd name="connsiteX3" fmla="*/ 293 w 471"/>
                <a:gd name="connsiteY3" fmla="*/ 360 h 415"/>
                <a:gd name="connsiteX4" fmla="*/ 404 w 471"/>
                <a:gd name="connsiteY4" fmla="*/ 357 h 415"/>
                <a:gd name="connsiteX5" fmla="*/ 471 w 471"/>
                <a:gd name="connsiteY5" fmla="*/ 136 h 415"/>
                <a:gd name="connsiteX6" fmla="*/ 407 w 471"/>
                <a:gd name="connsiteY6" fmla="*/ 21 h 415"/>
                <a:gd name="connsiteX7" fmla="*/ 281 w 471"/>
                <a:gd name="connsiteY7" fmla="*/ 9 h 415"/>
                <a:gd name="connsiteX8" fmla="*/ 206 w 471"/>
                <a:gd name="connsiteY8" fmla="*/ 42 h 415"/>
                <a:gd name="connsiteX9" fmla="*/ 110 w 471"/>
                <a:gd name="connsiteY9" fmla="*/ 18 h 415"/>
                <a:gd name="connsiteX10" fmla="*/ 17 w 471"/>
                <a:gd name="connsiteY10" fmla="*/ 111 h 415"/>
                <a:gd name="connsiteX0" fmla="*/ 17 w 471"/>
                <a:gd name="connsiteY0" fmla="*/ 111 h 415"/>
                <a:gd name="connsiteX1" fmla="*/ 35 w 471"/>
                <a:gd name="connsiteY1" fmla="*/ 264 h 415"/>
                <a:gd name="connsiteX2" fmla="*/ 227 w 471"/>
                <a:gd name="connsiteY2" fmla="*/ 399 h 415"/>
                <a:gd name="connsiteX3" fmla="*/ 293 w 471"/>
                <a:gd name="connsiteY3" fmla="*/ 360 h 415"/>
                <a:gd name="connsiteX4" fmla="*/ 404 w 471"/>
                <a:gd name="connsiteY4" fmla="*/ 357 h 415"/>
                <a:gd name="connsiteX5" fmla="*/ 471 w 471"/>
                <a:gd name="connsiteY5" fmla="*/ 136 h 415"/>
                <a:gd name="connsiteX6" fmla="*/ 407 w 471"/>
                <a:gd name="connsiteY6" fmla="*/ 21 h 415"/>
                <a:gd name="connsiteX7" fmla="*/ 281 w 471"/>
                <a:gd name="connsiteY7" fmla="*/ 9 h 415"/>
                <a:gd name="connsiteX8" fmla="*/ 212 w 471"/>
                <a:gd name="connsiteY8" fmla="*/ 73 h 415"/>
                <a:gd name="connsiteX9" fmla="*/ 110 w 471"/>
                <a:gd name="connsiteY9" fmla="*/ 18 h 415"/>
                <a:gd name="connsiteX10" fmla="*/ 17 w 471"/>
                <a:gd name="connsiteY10" fmla="*/ 111 h 415"/>
                <a:gd name="connsiteX0" fmla="*/ 18 w 472"/>
                <a:gd name="connsiteY0" fmla="*/ 111 h 416"/>
                <a:gd name="connsiteX1" fmla="*/ 35 w 472"/>
                <a:gd name="connsiteY1" fmla="*/ 258 h 416"/>
                <a:gd name="connsiteX2" fmla="*/ 228 w 472"/>
                <a:gd name="connsiteY2" fmla="*/ 399 h 416"/>
                <a:gd name="connsiteX3" fmla="*/ 294 w 472"/>
                <a:gd name="connsiteY3" fmla="*/ 360 h 416"/>
                <a:gd name="connsiteX4" fmla="*/ 405 w 472"/>
                <a:gd name="connsiteY4" fmla="*/ 357 h 416"/>
                <a:gd name="connsiteX5" fmla="*/ 472 w 472"/>
                <a:gd name="connsiteY5" fmla="*/ 136 h 416"/>
                <a:gd name="connsiteX6" fmla="*/ 408 w 472"/>
                <a:gd name="connsiteY6" fmla="*/ 21 h 416"/>
                <a:gd name="connsiteX7" fmla="*/ 282 w 472"/>
                <a:gd name="connsiteY7" fmla="*/ 9 h 416"/>
                <a:gd name="connsiteX8" fmla="*/ 213 w 472"/>
                <a:gd name="connsiteY8" fmla="*/ 73 h 416"/>
                <a:gd name="connsiteX9" fmla="*/ 111 w 472"/>
                <a:gd name="connsiteY9" fmla="*/ 18 h 416"/>
                <a:gd name="connsiteX10" fmla="*/ 18 w 472"/>
                <a:gd name="connsiteY10" fmla="*/ 111 h 416"/>
                <a:gd name="connsiteX0" fmla="*/ 18 w 472"/>
                <a:gd name="connsiteY0" fmla="*/ 111 h 416"/>
                <a:gd name="connsiteX1" fmla="*/ 35 w 472"/>
                <a:gd name="connsiteY1" fmla="*/ 258 h 416"/>
                <a:gd name="connsiteX2" fmla="*/ 228 w 472"/>
                <a:gd name="connsiteY2" fmla="*/ 399 h 416"/>
                <a:gd name="connsiteX3" fmla="*/ 294 w 472"/>
                <a:gd name="connsiteY3" fmla="*/ 360 h 416"/>
                <a:gd name="connsiteX4" fmla="*/ 405 w 472"/>
                <a:gd name="connsiteY4" fmla="*/ 357 h 416"/>
                <a:gd name="connsiteX5" fmla="*/ 472 w 472"/>
                <a:gd name="connsiteY5" fmla="*/ 136 h 416"/>
                <a:gd name="connsiteX6" fmla="*/ 408 w 472"/>
                <a:gd name="connsiteY6" fmla="*/ 21 h 416"/>
                <a:gd name="connsiteX7" fmla="*/ 282 w 472"/>
                <a:gd name="connsiteY7" fmla="*/ 9 h 416"/>
                <a:gd name="connsiteX8" fmla="*/ 230 w 472"/>
                <a:gd name="connsiteY8" fmla="*/ 5 h 416"/>
                <a:gd name="connsiteX9" fmla="*/ 111 w 472"/>
                <a:gd name="connsiteY9" fmla="*/ 18 h 416"/>
                <a:gd name="connsiteX10" fmla="*/ 18 w 472"/>
                <a:gd name="connsiteY10" fmla="*/ 111 h 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2" h="416">
                  <a:moveTo>
                    <a:pt x="18" y="111"/>
                  </a:moveTo>
                  <a:cubicBezTo>
                    <a:pt x="6" y="152"/>
                    <a:pt x="0" y="210"/>
                    <a:pt x="35" y="258"/>
                  </a:cubicBezTo>
                  <a:cubicBezTo>
                    <a:pt x="70" y="306"/>
                    <a:pt x="185" y="382"/>
                    <a:pt x="228" y="399"/>
                  </a:cubicBezTo>
                  <a:cubicBezTo>
                    <a:pt x="271" y="416"/>
                    <a:pt x="265" y="367"/>
                    <a:pt x="294" y="360"/>
                  </a:cubicBezTo>
                  <a:cubicBezTo>
                    <a:pt x="323" y="353"/>
                    <a:pt x="375" y="394"/>
                    <a:pt x="405" y="357"/>
                  </a:cubicBezTo>
                  <a:cubicBezTo>
                    <a:pt x="435" y="320"/>
                    <a:pt x="472" y="192"/>
                    <a:pt x="472" y="136"/>
                  </a:cubicBezTo>
                  <a:cubicBezTo>
                    <a:pt x="472" y="80"/>
                    <a:pt x="440" y="42"/>
                    <a:pt x="408" y="21"/>
                  </a:cubicBezTo>
                  <a:cubicBezTo>
                    <a:pt x="376" y="0"/>
                    <a:pt x="312" y="12"/>
                    <a:pt x="282" y="9"/>
                  </a:cubicBezTo>
                  <a:cubicBezTo>
                    <a:pt x="252" y="6"/>
                    <a:pt x="258" y="4"/>
                    <a:pt x="230" y="5"/>
                  </a:cubicBezTo>
                  <a:cubicBezTo>
                    <a:pt x="202" y="6"/>
                    <a:pt x="146" y="0"/>
                    <a:pt x="111" y="18"/>
                  </a:cubicBezTo>
                  <a:cubicBezTo>
                    <a:pt x="76" y="36"/>
                    <a:pt x="32" y="69"/>
                    <a:pt x="18" y="11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100000" t="100000"/>
              </a:path>
              <a:tileRect r="-100000" b="-100000"/>
            </a:gra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811" name="Freeform 739"/>
            <p:cNvSpPr>
              <a:spLocks/>
            </p:cNvSpPr>
            <p:nvPr/>
          </p:nvSpPr>
          <p:spPr bwMode="auto">
            <a:xfrm rot="-575082">
              <a:off x="4983825" y="3868323"/>
              <a:ext cx="438140" cy="384545"/>
            </a:xfrm>
            <a:custGeom>
              <a:avLst/>
              <a:gdLst>
                <a:gd name="T0" fmla="*/ 435109537 w 288"/>
                <a:gd name="T1" fmla="*/ 127575469 h 218"/>
                <a:gd name="T2" fmla="*/ 101834085 w 288"/>
                <a:gd name="T3" fmla="*/ 28004753 h 218"/>
                <a:gd name="T4" fmla="*/ 9257228 w 288"/>
                <a:gd name="T5" fmla="*/ 301823752 h 218"/>
                <a:gd name="T6" fmla="*/ 157380477 w 288"/>
                <a:gd name="T7" fmla="*/ 600535865 h 218"/>
                <a:gd name="T8" fmla="*/ 583231221 w 288"/>
                <a:gd name="T9" fmla="*/ 650320316 h 218"/>
                <a:gd name="T10" fmla="*/ 657293584 w 288"/>
                <a:gd name="T11" fmla="*/ 426287527 h 218"/>
                <a:gd name="T12" fmla="*/ 435109537 w 288"/>
                <a:gd name="T13" fmla="*/ 127575469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lin ang="16200000" scaled="1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12" name="Freeform 740"/>
            <p:cNvSpPr>
              <a:spLocks/>
            </p:cNvSpPr>
            <p:nvPr/>
          </p:nvSpPr>
          <p:spPr bwMode="auto">
            <a:xfrm rot="21024918" flipH="1">
              <a:off x="4956729" y="4512101"/>
              <a:ext cx="53288" cy="26829"/>
            </a:xfrm>
            <a:custGeom>
              <a:avLst/>
              <a:gdLst>
                <a:gd name="T0" fmla="*/ 0 w 36"/>
                <a:gd name="T1" fmla="*/ 19995055 h 18"/>
                <a:gd name="T2" fmla="*/ 46012700 w 36"/>
                <a:gd name="T3" fmla="*/ 39988619 h 18"/>
                <a:gd name="T4" fmla="*/ 78878071 w 36"/>
                <a:gd name="T5" fmla="*/ 0 h 18"/>
                <a:gd name="T6" fmla="*/ 0 w 36"/>
                <a:gd name="T7" fmla="*/ 19995055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13" name="Freeform 737"/>
            <p:cNvSpPr>
              <a:spLocks/>
            </p:cNvSpPr>
            <p:nvPr/>
          </p:nvSpPr>
          <p:spPr bwMode="auto">
            <a:xfrm rot="10259578" flipH="1">
              <a:off x="5174011" y="3579339"/>
              <a:ext cx="161891" cy="292721"/>
            </a:xfrm>
            <a:custGeom>
              <a:avLst/>
              <a:gdLst>
                <a:gd name="T0" fmla="*/ 0 w 144"/>
                <a:gd name="T1" fmla="*/ 446279131 h 192"/>
                <a:gd name="T2" fmla="*/ 60668644 w 144"/>
                <a:gd name="T3" fmla="*/ 111569402 h 192"/>
                <a:gd name="T4" fmla="*/ 182004826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2" name="Freeform 744"/>
            <p:cNvSpPr>
              <a:spLocks/>
            </p:cNvSpPr>
            <p:nvPr/>
          </p:nvSpPr>
          <p:spPr bwMode="auto">
            <a:xfrm rot="13380141">
              <a:off x="5160175" y="3642119"/>
              <a:ext cx="1039066" cy="541217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B4DE86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817" name="Freeform 745"/>
            <p:cNvSpPr>
              <a:spLocks/>
            </p:cNvSpPr>
            <p:nvPr/>
          </p:nvSpPr>
          <p:spPr bwMode="auto">
            <a:xfrm rot="-8219859">
              <a:off x="5420611" y="3571876"/>
              <a:ext cx="107235" cy="383919"/>
            </a:xfrm>
            <a:custGeom>
              <a:avLst/>
              <a:gdLst>
                <a:gd name="T0" fmla="*/ 60770196 w 87"/>
                <a:gd name="T1" fmla="*/ 0 h 288"/>
                <a:gd name="T2" fmla="*/ 121541624 w 87"/>
                <a:gd name="T3" fmla="*/ 284323976 h 288"/>
                <a:gd name="T4" fmla="*/ 0 w 87"/>
                <a:gd name="T5" fmla="*/ 511783972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18" name="Freeform 746"/>
            <p:cNvSpPr>
              <a:spLocks/>
            </p:cNvSpPr>
            <p:nvPr/>
          </p:nvSpPr>
          <p:spPr bwMode="auto">
            <a:xfrm rot="-8219859">
              <a:off x="5530036" y="3663346"/>
              <a:ext cx="107235" cy="383919"/>
            </a:xfrm>
            <a:custGeom>
              <a:avLst/>
              <a:gdLst>
                <a:gd name="T0" fmla="*/ 60770196 w 87"/>
                <a:gd name="T1" fmla="*/ 0 h 288"/>
                <a:gd name="T2" fmla="*/ 121541624 w 87"/>
                <a:gd name="T3" fmla="*/ 284323976 h 288"/>
                <a:gd name="T4" fmla="*/ 0 w 87"/>
                <a:gd name="T5" fmla="*/ 511783972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19" name="Freeform 747"/>
            <p:cNvSpPr>
              <a:spLocks/>
            </p:cNvSpPr>
            <p:nvPr/>
          </p:nvSpPr>
          <p:spPr bwMode="auto">
            <a:xfrm rot="-8219859">
              <a:off x="5641932" y="3885641"/>
              <a:ext cx="88745" cy="245283"/>
            </a:xfrm>
            <a:custGeom>
              <a:avLst/>
              <a:gdLst>
                <a:gd name="T0" fmla="*/ 72922494 w 72"/>
                <a:gd name="T1" fmla="*/ 0 h 184"/>
                <a:gd name="T2" fmla="*/ 97230005 w 72"/>
                <a:gd name="T3" fmla="*/ 213245587 h 184"/>
                <a:gd name="T4" fmla="*/ 0 w 72"/>
                <a:gd name="T5" fmla="*/ 326976878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20" name="Freeform 748"/>
            <p:cNvSpPr>
              <a:spLocks/>
            </p:cNvSpPr>
            <p:nvPr/>
          </p:nvSpPr>
          <p:spPr bwMode="auto">
            <a:xfrm rot="-8219859">
              <a:off x="5377327" y="4041534"/>
              <a:ext cx="138048" cy="191960"/>
            </a:xfrm>
            <a:custGeom>
              <a:avLst/>
              <a:gdLst>
                <a:gd name="T0" fmla="*/ 0 w 112"/>
                <a:gd name="T1" fmla="*/ 0 h 144"/>
                <a:gd name="T2" fmla="*/ 85077026 w 112"/>
                <a:gd name="T3" fmla="*/ 85298211 h 144"/>
                <a:gd name="T4" fmla="*/ 170154051 w 112"/>
                <a:gd name="T5" fmla="*/ 255893319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21" name="Freeform 749"/>
            <p:cNvSpPr>
              <a:spLocks/>
            </p:cNvSpPr>
            <p:nvPr/>
          </p:nvSpPr>
          <p:spPr bwMode="auto">
            <a:xfrm rot="-8219859">
              <a:off x="5227007" y="3948578"/>
              <a:ext cx="147909" cy="213288"/>
            </a:xfrm>
            <a:custGeom>
              <a:avLst/>
              <a:gdLst>
                <a:gd name="T0" fmla="*/ 0 w 120"/>
                <a:gd name="T1" fmla="*/ 0 h 160"/>
                <a:gd name="T2" fmla="*/ 109384879 w 120"/>
                <a:gd name="T3" fmla="*/ 127946132 h 160"/>
                <a:gd name="T4" fmla="*/ 182308966 w 120"/>
                <a:gd name="T5" fmla="*/ 284323543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" name="Freeform 743"/>
            <p:cNvSpPr>
              <a:spLocks/>
            </p:cNvSpPr>
            <p:nvPr/>
          </p:nvSpPr>
          <p:spPr bwMode="auto">
            <a:xfrm rot="13380141">
              <a:off x="4963828" y="3985455"/>
              <a:ext cx="1011951" cy="417245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92D05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825" name="TextBox 503"/>
            <p:cNvSpPr txBox="1">
              <a:spLocks noChangeArrowheads="1"/>
            </p:cNvSpPr>
            <p:nvPr/>
          </p:nvSpPr>
          <p:spPr bwMode="auto">
            <a:xfrm>
              <a:off x="4500562" y="3857628"/>
              <a:ext cx="110267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погода</a:t>
              </a:r>
            </a:p>
          </p:txBody>
        </p:sp>
      </p:grpSp>
      <p:grpSp>
        <p:nvGrpSpPr>
          <p:cNvPr id="631" name="Группа 630"/>
          <p:cNvGrpSpPr>
            <a:grpSpLocks noChangeAspect="1"/>
          </p:cNvGrpSpPr>
          <p:nvPr/>
        </p:nvGrpSpPr>
        <p:grpSpPr bwMode="auto">
          <a:xfrm>
            <a:off x="2143125" y="500063"/>
            <a:ext cx="1079500" cy="808037"/>
            <a:chOff x="5474511" y="3321122"/>
            <a:chExt cx="1078747" cy="807940"/>
          </a:xfrm>
        </p:grpSpPr>
        <p:sp>
          <p:nvSpPr>
            <p:cNvPr id="16789" name="Freeform 723"/>
            <p:cNvSpPr>
              <a:spLocks/>
            </p:cNvSpPr>
            <p:nvPr/>
          </p:nvSpPr>
          <p:spPr bwMode="auto">
            <a:xfrm rot="18933382" flipH="1">
              <a:off x="5647238" y="3321122"/>
              <a:ext cx="906020" cy="807940"/>
            </a:xfrm>
            <a:custGeom>
              <a:avLst/>
              <a:gdLst>
                <a:gd name="T0" fmla="*/ 54075840 w 508"/>
                <a:gd name="T1" fmla="*/ 422463278 h 416"/>
                <a:gd name="T2" fmla="*/ 111331667 w 508"/>
                <a:gd name="T3" fmla="*/ 999579045 h 416"/>
                <a:gd name="T4" fmla="*/ 722060536 w 508"/>
                <a:gd name="T5" fmla="*/ 1508798860 h 416"/>
                <a:gd name="T6" fmla="*/ 932000301 w 508"/>
                <a:gd name="T7" fmla="*/ 1361691674 h 416"/>
                <a:gd name="T8" fmla="*/ 1285078930 w 508"/>
                <a:gd name="T9" fmla="*/ 1350376633 h 416"/>
                <a:gd name="T10" fmla="*/ 1615890295 w 508"/>
                <a:gd name="T11" fmla="*/ 528080159 h 416"/>
                <a:gd name="T12" fmla="*/ 1294620674 w 508"/>
                <a:gd name="T13" fmla="*/ 82984766 h 416"/>
                <a:gd name="T14" fmla="*/ 893829759 w 508"/>
                <a:gd name="T15" fmla="*/ 37720703 h 416"/>
                <a:gd name="T16" fmla="*/ 655262979 w 508"/>
                <a:gd name="T17" fmla="*/ 162195910 h 416"/>
                <a:gd name="T18" fmla="*/ 349896747 w 508"/>
                <a:gd name="T19" fmla="*/ 71667783 h 416"/>
                <a:gd name="T20" fmla="*/ 54075840 w 508"/>
                <a:gd name="T21" fmla="*/ 422463278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90" name="Freeform 724"/>
            <p:cNvSpPr>
              <a:spLocks/>
            </p:cNvSpPr>
            <p:nvPr/>
          </p:nvSpPr>
          <p:spPr bwMode="auto">
            <a:xfrm rot="17073291" flipH="1">
              <a:off x="6100402" y="3565968"/>
              <a:ext cx="501193" cy="213257"/>
            </a:xfrm>
            <a:custGeom>
              <a:avLst/>
              <a:gdLst>
                <a:gd name="T0" fmla="*/ 2147483647 w 301"/>
                <a:gd name="T1" fmla="*/ 2147483647 h 213"/>
                <a:gd name="T2" fmla="*/ 2147483647 w 301"/>
                <a:gd name="T3" fmla="*/ 2147483647 h 213"/>
                <a:gd name="T4" fmla="*/ 2147483647 w 301"/>
                <a:gd name="T5" fmla="*/ 2147483647 h 213"/>
                <a:gd name="T6" fmla="*/ 2147483647 w 301"/>
                <a:gd name="T7" fmla="*/ 2147483647 h 213"/>
                <a:gd name="T8" fmla="*/ 2147483647 w 301"/>
                <a:gd name="T9" fmla="*/ 2147483647 h 213"/>
                <a:gd name="T10" fmla="*/ 2147483647 w 301"/>
                <a:gd name="T11" fmla="*/ 2147483647 h 213"/>
                <a:gd name="T12" fmla="*/ 2147483647 w 301"/>
                <a:gd name="T13" fmla="*/ 2147483647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"/>
                <a:gd name="T22" fmla="*/ 0 h 213"/>
                <a:gd name="T23" fmla="*/ 301 w 301"/>
                <a:gd name="T24" fmla="*/ 213 h 2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" h="213">
                  <a:moveTo>
                    <a:pt x="168" y="54"/>
                  </a:moveTo>
                  <a:cubicBezTo>
                    <a:pt x="128" y="33"/>
                    <a:pt x="74" y="0"/>
                    <a:pt x="47" y="7"/>
                  </a:cubicBezTo>
                  <a:cubicBezTo>
                    <a:pt x="20" y="14"/>
                    <a:pt x="0" y="68"/>
                    <a:pt x="7" y="95"/>
                  </a:cubicBezTo>
                  <a:cubicBezTo>
                    <a:pt x="14" y="123"/>
                    <a:pt x="50" y="153"/>
                    <a:pt x="91" y="172"/>
                  </a:cubicBezTo>
                  <a:cubicBezTo>
                    <a:pt x="132" y="191"/>
                    <a:pt x="222" y="213"/>
                    <a:pt x="255" y="207"/>
                  </a:cubicBezTo>
                  <a:cubicBezTo>
                    <a:pt x="288" y="201"/>
                    <a:pt x="301" y="160"/>
                    <a:pt x="287" y="135"/>
                  </a:cubicBezTo>
                  <a:cubicBezTo>
                    <a:pt x="273" y="110"/>
                    <a:pt x="208" y="75"/>
                    <a:pt x="168" y="5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91" name="Freeform 725"/>
            <p:cNvSpPr>
              <a:spLocks/>
            </p:cNvSpPr>
            <p:nvPr/>
          </p:nvSpPr>
          <p:spPr bwMode="auto">
            <a:xfrm rot="18933382" flipH="1">
              <a:off x="6208071" y="3963769"/>
              <a:ext cx="64207" cy="34958"/>
            </a:xfrm>
            <a:custGeom>
              <a:avLst/>
              <a:gdLst>
                <a:gd name="T0" fmla="*/ 0 w 36"/>
                <a:gd name="T1" fmla="*/ 33946161 h 18"/>
                <a:gd name="T2" fmla="*/ 66800249 w 36"/>
                <a:gd name="T3" fmla="*/ 67892322 h 18"/>
                <a:gd name="T4" fmla="*/ 114514947 w 36"/>
                <a:gd name="T5" fmla="*/ 0 h 18"/>
                <a:gd name="T6" fmla="*/ 0 w 36"/>
                <a:gd name="T7" fmla="*/ 33946161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92" name="Freeform 737"/>
            <p:cNvSpPr>
              <a:spLocks/>
            </p:cNvSpPr>
            <p:nvPr/>
          </p:nvSpPr>
          <p:spPr bwMode="auto">
            <a:xfrm rot="-4168098">
              <a:off x="5841723" y="3308775"/>
              <a:ext cx="139235" cy="186936"/>
            </a:xfrm>
            <a:custGeom>
              <a:avLst/>
              <a:gdLst>
                <a:gd name="T0" fmla="*/ 0 w 144"/>
                <a:gd name="T1" fmla="*/ 182005566 h 192"/>
                <a:gd name="T2" fmla="*/ 44876210 w 144"/>
                <a:gd name="T3" fmla="*/ 45501391 h 192"/>
                <a:gd name="T4" fmla="*/ 134627679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93" name="Freeform 737"/>
            <p:cNvSpPr>
              <a:spLocks noChangeAspect="1"/>
            </p:cNvSpPr>
            <p:nvPr/>
          </p:nvSpPr>
          <p:spPr bwMode="auto">
            <a:xfrm rot="-10476140">
              <a:off x="5904521" y="3466546"/>
              <a:ext cx="93936" cy="53174"/>
            </a:xfrm>
            <a:custGeom>
              <a:avLst/>
              <a:gdLst>
                <a:gd name="T0" fmla="*/ 0 w 144"/>
                <a:gd name="T1" fmla="*/ 14726428 h 192"/>
                <a:gd name="T2" fmla="*/ 20425858 w 144"/>
                <a:gd name="T3" fmla="*/ 3681746 h 192"/>
                <a:gd name="T4" fmla="*/ 61277578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1905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94" name="Freeform 737"/>
            <p:cNvSpPr>
              <a:spLocks/>
            </p:cNvSpPr>
            <p:nvPr/>
          </p:nvSpPr>
          <p:spPr bwMode="auto">
            <a:xfrm rot="14507394" flipV="1">
              <a:off x="5692429" y="3382847"/>
              <a:ext cx="202047" cy="182234"/>
            </a:xfrm>
            <a:custGeom>
              <a:avLst/>
              <a:gdLst>
                <a:gd name="T0" fmla="*/ 0 w 144"/>
                <a:gd name="T1" fmla="*/ 172964748 h 192"/>
                <a:gd name="T2" fmla="*/ 94497666 w 144"/>
                <a:gd name="T3" fmla="*/ 43241662 h 192"/>
                <a:gd name="T4" fmla="*/ 283492955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2" name="Freeform 743"/>
            <p:cNvSpPr>
              <a:spLocks/>
            </p:cNvSpPr>
            <p:nvPr/>
          </p:nvSpPr>
          <p:spPr bwMode="auto">
            <a:xfrm rot="17627957">
              <a:off x="5283040" y="3588012"/>
              <a:ext cx="651609" cy="268667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ln w="3175" cap="flat" cmpd="sng">
              <a:gradFill>
                <a:gsLst>
                  <a:gs pos="0">
                    <a:srgbClr val="FFC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3" name="Freeform 744"/>
            <p:cNvSpPr>
              <a:spLocks/>
            </p:cNvSpPr>
            <p:nvPr/>
          </p:nvSpPr>
          <p:spPr bwMode="auto">
            <a:xfrm rot="17627957">
              <a:off x="5489850" y="3616150"/>
              <a:ext cx="669069" cy="348494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ln w="3175" cap="flat" cmpd="sng">
              <a:gradFill flip="none" rotWithShape="1">
                <a:gsLst>
                  <a:gs pos="0">
                    <a:srgbClr val="FFC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81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801" name="Freeform 745"/>
            <p:cNvSpPr>
              <a:spLocks/>
            </p:cNvSpPr>
            <p:nvPr/>
          </p:nvSpPr>
          <p:spPr bwMode="auto">
            <a:xfrm rot="-3972043">
              <a:off x="5836880" y="3510312"/>
              <a:ext cx="69051" cy="247207"/>
            </a:xfrm>
            <a:custGeom>
              <a:avLst/>
              <a:gdLst>
                <a:gd name="T0" fmla="*/ 25198057 w 87"/>
                <a:gd name="T1" fmla="*/ 0 h 288"/>
                <a:gd name="T2" fmla="*/ 50395319 w 87"/>
                <a:gd name="T3" fmla="*/ 117884267 h 288"/>
                <a:gd name="T4" fmla="*/ 0 w 87"/>
                <a:gd name="T5" fmla="*/ 212191981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02" name="Freeform 746"/>
            <p:cNvSpPr>
              <a:spLocks/>
            </p:cNvSpPr>
            <p:nvPr/>
          </p:nvSpPr>
          <p:spPr bwMode="auto">
            <a:xfrm rot="-3972043">
              <a:off x="5804435" y="3596222"/>
              <a:ext cx="69051" cy="247207"/>
            </a:xfrm>
            <a:custGeom>
              <a:avLst/>
              <a:gdLst>
                <a:gd name="T0" fmla="*/ 25198057 w 87"/>
                <a:gd name="T1" fmla="*/ 0 h 288"/>
                <a:gd name="T2" fmla="*/ 50395319 w 87"/>
                <a:gd name="T3" fmla="*/ 117884267 h 288"/>
                <a:gd name="T4" fmla="*/ 0 w 87"/>
                <a:gd name="T5" fmla="*/ 212191981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03" name="Freeform 747"/>
            <p:cNvSpPr>
              <a:spLocks/>
            </p:cNvSpPr>
            <p:nvPr/>
          </p:nvSpPr>
          <p:spPr bwMode="auto">
            <a:xfrm rot="-3972043">
              <a:off x="5739107" y="3735671"/>
              <a:ext cx="57145" cy="157938"/>
            </a:xfrm>
            <a:custGeom>
              <a:avLst/>
              <a:gdLst>
                <a:gd name="T0" fmla="*/ 30236848 w 72"/>
                <a:gd name="T1" fmla="*/ 0 h 184"/>
                <a:gd name="T2" fmla="*/ 40315793 w 72"/>
                <a:gd name="T3" fmla="*/ 88413518 h 184"/>
                <a:gd name="T4" fmla="*/ 0 w 72"/>
                <a:gd name="T5" fmla="*/ 135567464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04" name="Freeform 748"/>
            <p:cNvSpPr>
              <a:spLocks/>
            </p:cNvSpPr>
            <p:nvPr/>
          </p:nvSpPr>
          <p:spPr bwMode="auto">
            <a:xfrm rot="-3972043">
              <a:off x="5593826" y="3634296"/>
              <a:ext cx="88890" cy="123602"/>
            </a:xfrm>
            <a:custGeom>
              <a:avLst/>
              <a:gdLst>
                <a:gd name="T0" fmla="*/ 0 w 112"/>
                <a:gd name="T1" fmla="*/ 0 h 144"/>
                <a:gd name="T2" fmla="*/ 35274253 w 112"/>
                <a:gd name="T3" fmla="*/ 35364762 h 144"/>
                <a:gd name="T4" fmla="*/ 70548506 w 112"/>
                <a:gd name="T5" fmla="*/ 106093415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05" name="Freeform 749"/>
            <p:cNvSpPr>
              <a:spLocks/>
            </p:cNvSpPr>
            <p:nvPr/>
          </p:nvSpPr>
          <p:spPr bwMode="auto">
            <a:xfrm rot="-3972043">
              <a:off x="5609900" y="3521588"/>
              <a:ext cx="95241" cy="137336"/>
            </a:xfrm>
            <a:custGeom>
              <a:avLst/>
              <a:gdLst>
                <a:gd name="T0" fmla="*/ 0 w 120"/>
                <a:gd name="T1" fmla="*/ 0 h 160"/>
                <a:gd name="T2" fmla="*/ 45354559 w 120"/>
                <a:gd name="T3" fmla="*/ 53046882 h 160"/>
                <a:gd name="T4" fmla="*/ 75590406 w 120"/>
                <a:gd name="T5" fmla="*/ 117882364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06" name="TextBox 618"/>
            <p:cNvSpPr txBox="1">
              <a:spLocks noChangeArrowheads="1"/>
            </p:cNvSpPr>
            <p:nvPr/>
          </p:nvSpPr>
          <p:spPr bwMode="auto">
            <a:xfrm>
              <a:off x="5857884" y="3429000"/>
              <a:ext cx="6340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сад</a:t>
              </a:r>
            </a:p>
          </p:txBody>
        </p:sp>
      </p:grpSp>
      <p:grpSp>
        <p:nvGrpSpPr>
          <p:cNvPr id="670" name="Группа 669"/>
          <p:cNvGrpSpPr>
            <a:grpSpLocks noChangeAspect="1"/>
          </p:cNvGrpSpPr>
          <p:nvPr/>
        </p:nvGrpSpPr>
        <p:grpSpPr bwMode="auto">
          <a:xfrm rot="-1717202">
            <a:off x="2225675" y="568325"/>
            <a:ext cx="714375" cy="523875"/>
            <a:chOff x="5074649" y="3608072"/>
            <a:chExt cx="534083" cy="392432"/>
          </a:xfrm>
        </p:grpSpPr>
        <p:sp>
          <p:nvSpPr>
            <p:cNvPr id="16772" name="Freeform 723"/>
            <p:cNvSpPr>
              <a:spLocks/>
            </p:cNvSpPr>
            <p:nvPr/>
          </p:nvSpPr>
          <p:spPr bwMode="auto">
            <a:xfrm rot="21073102" flipH="1">
              <a:off x="5194180" y="3643409"/>
              <a:ext cx="400444" cy="357095"/>
            </a:xfrm>
            <a:custGeom>
              <a:avLst/>
              <a:gdLst>
                <a:gd name="T0" fmla="*/ 10563682 w 508"/>
                <a:gd name="T1" fmla="*/ 82527576 h 416"/>
                <a:gd name="T2" fmla="*/ 21748524 w 508"/>
                <a:gd name="T3" fmla="*/ 195265723 h 416"/>
                <a:gd name="T4" fmla="*/ 141053261 w 508"/>
                <a:gd name="T5" fmla="*/ 294741598 h 416"/>
                <a:gd name="T6" fmla="*/ 182064077 w 508"/>
                <a:gd name="T7" fmla="*/ 266004043 h 416"/>
                <a:gd name="T8" fmla="*/ 251036648 w 508"/>
                <a:gd name="T9" fmla="*/ 263793660 h 416"/>
                <a:gd name="T10" fmla="*/ 315660253 w 508"/>
                <a:gd name="T11" fmla="*/ 103159248 h 416"/>
                <a:gd name="T12" fmla="*/ 252900919 w 508"/>
                <a:gd name="T13" fmla="*/ 16210913 h 416"/>
                <a:gd name="T14" fmla="*/ 174606992 w 508"/>
                <a:gd name="T15" fmla="*/ 7368519 h 416"/>
                <a:gd name="T16" fmla="*/ 128004150 w 508"/>
                <a:gd name="T17" fmla="*/ 31684460 h 416"/>
                <a:gd name="T18" fmla="*/ 68351385 w 508"/>
                <a:gd name="T19" fmla="*/ 14000527 h 416"/>
                <a:gd name="T20" fmla="*/ 10563682 w 508"/>
                <a:gd name="T21" fmla="*/ 82527576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73" name="Freeform 724"/>
            <p:cNvSpPr>
              <a:spLocks/>
            </p:cNvSpPr>
            <p:nvPr/>
          </p:nvSpPr>
          <p:spPr bwMode="auto">
            <a:xfrm rot="19213011" flipH="1">
              <a:off x="5387214" y="3820590"/>
              <a:ext cx="221518" cy="94256"/>
            </a:xfrm>
            <a:custGeom>
              <a:avLst/>
              <a:gdLst>
                <a:gd name="T0" fmla="*/ 2147483647 w 301"/>
                <a:gd name="T1" fmla="*/ 2147483647 h 213"/>
                <a:gd name="T2" fmla="*/ 2147483647 w 301"/>
                <a:gd name="T3" fmla="*/ 606652904 h 213"/>
                <a:gd name="T4" fmla="*/ 2147483647 w 301"/>
                <a:gd name="T5" fmla="*/ 2147483647 h 213"/>
                <a:gd name="T6" fmla="*/ 2147483647 w 301"/>
                <a:gd name="T7" fmla="*/ 2147483647 h 213"/>
                <a:gd name="T8" fmla="*/ 2147483647 w 301"/>
                <a:gd name="T9" fmla="*/ 2147483647 h 213"/>
                <a:gd name="T10" fmla="*/ 2147483647 w 301"/>
                <a:gd name="T11" fmla="*/ 2147483647 h 213"/>
                <a:gd name="T12" fmla="*/ 2147483647 w 301"/>
                <a:gd name="T13" fmla="*/ 2147483647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"/>
                <a:gd name="T22" fmla="*/ 0 h 213"/>
                <a:gd name="T23" fmla="*/ 301 w 301"/>
                <a:gd name="T24" fmla="*/ 213 h 2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" h="213">
                  <a:moveTo>
                    <a:pt x="168" y="54"/>
                  </a:moveTo>
                  <a:cubicBezTo>
                    <a:pt x="128" y="33"/>
                    <a:pt x="74" y="0"/>
                    <a:pt x="47" y="7"/>
                  </a:cubicBezTo>
                  <a:cubicBezTo>
                    <a:pt x="20" y="14"/>
                    <a:pt x="0" y="68"/>
                    <a:pt x="7" y="95"/>
                  </a:cubicBezTo>
                  <a:cubicBezTo>
                    <a:pt x="14" y="123"/>
                    <a:pt x="50" y="153"/>
                    <a:pt x="91" y="172"/>
                  </a:cubicBezTo>
                  <a:cubicBezTo>
                    <a:pt x="132" y="191"/>
                    <a:pt x="222" y="213"/>
                    <a:pt x="255" y="207"/>
                  </a:cubicBezTo>
                  <a:cubicBezTo>
                    <a:pt x="288" y="201"/>
                    <a:pt x="301" y="160"/>
                    <a:pt x="287" y="135"/>
                  </a:cubicBezTo>
                  <a:cubicBezTo>
                    <a:pt x="273" y="110"/>
                    <a:pt x="208" y="75"/>
                    <a:pt x="168" y="5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74" name="Freeform 725"/>
            <p:cNvSpPr>
              <a:spLocks/>
            </p:cNvSpPr>
            <p:nvPr/>
          </p:nvSpPr>
          <p:spPr bwMode="auto">
            <a:xfrm rot="21073102" flipH="1">
              <a:off x="5364455" y="3942272"/>
              <a:ext cx="28378" cy="15451"/>
            </a:xfrm>
            <a:custGeom>
              <a:avLst/>
              <a:gdLst>
                <a:gd name="T0" fmla="*/ 0 w 36"/>
                <a:gd name="T1" fmla="*/ 6631911 h 18"/>
                <a:gd name="T2" fmla="*/ 13049151 w 36"/>
                <a:gd name="T3" fmla="*/ 13262964 h 18"/>
                <a:gd name="T4" fmla="*/ 22369743 w 36"/>
                <a:gd name="T5" fmla="*/ 0 h 18"/>
                <a:gd name="T6" fmla="*/ 0 w 36"/>
                <a:gd name="T7" fmla="*/ 6631911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75" name="Freeform 737"/>
            <p:cNvSpPr>
              <a:spLocks/>
            </p:cNvSpPr>
            <p:nvPr/>
          </p:nvSpPr>
          <p:spPr bwMode="auto">
            <a:xfrm rot="-2028378">
              <a:off x="5378987" y="3616034"/>
              <a:ext cx="61539" cy="82622"/>
            </a:xfrm>
            <a:custGeom>
              <a:avLst/>
              <a:gdLst>
                <a:gd name="T0" fmla="*/ 0 w 144"/>
                <a:gd name="T1" fmla="*/ 35554142 h 192"/>
                <a:gd name="T2" fmla="*/ 8766316 w 144"/>
                <a:gd name="T3" fmla="*/ 8888751 h 192"/>
                <a:gd name="T4" fmla="*/ 26298944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76" name="Freeform 737"/>
            <p:cNvSpPr>
              <a:spLocks noChangeAspect="1"/>
            </p:cNvSpPr>
            <p:nvPr/>
          </p:nvSpPr>
          <p:spPr bwMode="auto">
            <a:xfrm rot="-8336420">
              <a:off x="5379995" y="3688578"/>
              <a:ext cx="41518" cy="23502"/>
            </a:xfrm>
            <a:custGeom>
              <a:avLst/>
              <a:gdLst>
                <a:gd name="T0" fmla="*/ 0 w 144"/>
                <a:gd name="T1" fmla="*/ 2876792 h 192"/>
                <a:gd name="T2" fmla="*/ 3990052 w 144"/>
                <a:gd name="T3" fmla="*/ 719259 h 192"/>
                <a:gd name="T4" fmla="*/ 11970446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1905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77" name="Freeform 737"/>
            <p:cNvSpPr>
              <a:spLocks/>
            </p:cNvSpPr>
            <p:nvPr/>
          </p:nvSpPr>
          <p:spPr bwMode="auto">
            <a:xfrm rot="16647114" flipV="1">
              <a:off x="5304292" y="3612451"/>
              <a:ext cx="89301" cy="80544"/>
            </a:xfrm>
            <a:custGeom>
              <a:avLst/>
              <a:gdLst>
                <a:gd name="T0" fmla="*/ 0 w 144"/>
                <a:gd name="T1" fmla="*/ 33788210 h 192"/>
                <a:gd name="T2" fmla="*/ 18459878 w 144"/>
                <a:gd name="T3" fmla="*/ 8447053 h 192"/>
                <a:gd name="T4" fmla="*/ 55379639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3" name="Freeform 743"/>
            <p:cNvSpPr>
              <a:spLocks/>
            </p:cNvSpPr>
            <p:nvPr/>
          </p:nvSpPr>
          <p:spPr bwMode="auto">
            <a:xfrm rot="19767677">
              <a:off x="5074649" y="3634974"/>
              <a:ext cx="287999" cy="118746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ln w="3175" cap="flat" cmpd="sng">
              <a:gradFill>
                <a:gsLst>
                  <a:gs pos="0">
                    <a:srgbClr val="FFC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54" name="Freeform 744"/>
            <p:cNvSpPr>
              <a:spLocks/>
            </p:cNvSpPr>
            <p:nvPr/>
          </p:nvSpPr>
          <p:spPr bwMode="auto">
            <a:xfrm rot="19767677">
              <a:off x="5130655" y="3697310"/>
              <a:ext cx="295716" cy="154028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ln w="3175" cap="flat" cmpd="sng">
              <a:gradFill flip="none" rotWithShape="1">
                <a:gsLst>
                  <a:gs pos="0">
                    <a:srgbClr val="FFC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81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784" name="Freeform 745"/>
            <p:cNvSpPr>
              <a:spLocks/>
            </p:cNvSpPr>
            <p:nvPr/>
          </p:nvSpPr>
          <p:spPr bwMode="auto">
            <a:xfrm rot="-1832323">
              <a:off x="5320460" y="3675617"/>
              <a:ext cx="30519" cy="109261"/>
            </a:xfrm>
            <a:custGeom>
              <a:avLst/>
              <a:gdLst>
                <a:gd name="T0" fmla="*/ 4922328 w 87"/>
                <a:gd name="T1" fmla="*/ 0 h 288"/>
                <a:gd name="T2" fmla="*/ 9844306 w 87"/>
                <a:gd name="T3" fmla="*/ 23028649 h 288"/>
                <a:gd name="T4" fmla="*/ 0 w 87"/>
                <a:gd name="T5" fmla="*/ 41451266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85" name="Freeform 746"/>
            <p:cNvSpPr>
              <a:spLocks/>
            </p:cNvSpPr>
            <p:nvPr/>
          </p:nvSpPr>
          <p:spPr bwMode="auto">
            <a:xfrm rot="-1832323">
              <a:off x="5286672" y="3698107"/>
              <a:ext cx="30519" cy="109261"/>
            </a:xfrm>
            <a:custGeom>
              <a:avLst/>
              <a:gdLst>
                <a:gd name="T0" fmla="*/ 4922328 w 87"/>
                <a:gd name="T1" fmla="*/ 0 h 288"/>
                <a:gd name="T2" fmla="*/ 9844306 w 87"/>
                <a:gd name="T3" fmla="*/ 23028649 h 288"/>
                <a:gd name="T4" fmla="*/ 0 w 87"/>
                <a:gd name="T5" fmla="*/ 41451266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86" name="Freeform 747"/>
            <p:cNvSpPr>
              <a:spLocks/>
            </p:cNvSpPr>
            <p:nvPr/>
          </p:nvSpPr>
          <p:spPr bwMode="auto">
            <a:xfrm rot="-1832323">
              <a:off x="5239275" y="3733515"/>
              <a:ext cx="25257" cy="69806"/>
            </a:xfrm>
            <a:custGeom>
              <a:avLst/>
              <a:gdLst>
                <a:gd name="T0" fmla="*/ 5906630 w 72"/>
                <a:gd name="T1" fmla="*/ 0 h 184"/>
                <a:gd name="T2" fmla="*/ 7875623 w 72"/>
                <a:gd name="T3" fmla="*/ 17271674 h 184"/>
                <a:gd name="T4" fmla="*/ 0 w 72"/>
                <a:gd name="T5" fmla="*/ 26483034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87" name="Freeform 748"/>
            <p:cNvSpPr>
              <a:spLocks/>
            </p:cNvSpPr>
            <p:nvPr/>
          </p:nvSpPr>
          <p:spPr bwMode="auto">
            <a:xfrm rot="-1832323">
              <a:off x="5216335" y="3665189"/>
              <a:ext cx="39288" cy="54630"/>
            </a:xfrm>
            <a:custGeom>
              <a:avLst/>
              <a:gdLst>
                <a:gd name="T0" fmla="*/ 0 w 112"/>
                <a:gd name="T1" fmla="*/ 0 h 144"/>
                <a:gd name="T2" fmla="*/ 6890835 w 112"/>
                <a:gd name="T3" fmla="*/ 6908419 h 144"/>
                <a:gd name="T4" fmla="*/ 13781671 w 112"/>
                <a:gd name="T5" fmla="*/ 20725253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88" name="Freeform 749"/>
            <p:cNvSpPr>
              <a:spLocks/>
            </p:cNvSpPr>
            <p:nvPr/>
          </p:nvSpPr>
          <p:spPr bwMode="auto">
            <a:xfrm rot="-1832323">
              <a:off x="5249117" y="3629107"/>
              <a:ext cx="42095" cy="60700"/>
            </a:xfrm>
            <a:custGeom>
              <a:avLst/>
              <a:gdLst>
                <a:gd name="T0" fmla="*/ 0 w 120"/>
                <a:gd name="T1" fmla="*/ 0 h 160"/>
                <a:gd name="T2" fmla="*/ 8859946 w 120"/>
                <a:gd name="T3" fmla="*/ 10362627 h 160"/>
                <a:gd name="T4" fmla="*/ 14766577 w 120"/>
                <a:gd name="T5" fmla="*/ 23028060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59" name="Группа 658"/>
          <p:cNvGrpSpPr>
            <a:grpSpLocks noChangeAspect="1"/>
          </p:cNvGrpSpPr>
          <p:nvPr/>
        </p:nvGrpSpPr>
        <p:grpSpPr bwMode="auto">
          <a:xfrm>
            <a:off x="1285875" y="714375"/>
            <a:ext cx="500063" cy="512763"/>
            <a:chOff x="5429256" y="3786190"/>
            <a:chExt cx="500066" cy="512472"/>
          </a:xfrm>
        </p:grpSpPr>
        <p:sp>
          <p:nvSpPr>
            <p:cNvPr id="486" name="Freeform 738"/>
            <p:cNvSpPr>
              <a:spLocks noChangeAspect="1"/>
            </p:cNvSpPr>
            <p:nvPr/>
          </p:nvSpPr>
          <p:spPr bwMode="auto">
            <a:xfrm rot="21024918" flipH="1">
              <a:off x="5429256" y="3905174"/>
              <a:ext cx="450895" cy="393488"/>
            </a:xfrm>
            <a:custGeom>
              <a:avLst/>
              <a:gdLst>
                <a:gd name="connsiteX0" fmla="*/ 17 w 471"/>
                <a:gd name="connsiteY0" fmla="*/ 111 h 415"/>
                <a:gd name="connsiteX1" fmla="*/ 35 w 471"/>
                <a:gd name="connsiteY1" fmla="*/ 264 h 415"/>
                <a:gd name="connsiteX2" fmla="*/ 227 w 471"/>
                <a:gd name="connsiteY2" fmla="*/ 399 h 415"/>
                <a:gd name="connsiteX3" fmla="*/ 293 w 471"/>
                <a:gd name="connsiteY3" fmla="*/ 360 h 415"/>
                <a:gd name="connsiteX4" fmla="*/ 404 w 471"/>
                <a:gd name="connsiteY4" fmla="*/ 357 h 415"/>
                <a:gd name="connsiteX5" fmla="*/ 471 w 471"/>
                <a:gd name="connsiteY5" fmla="*/ 136 h 415"/>
                <a:gd name="connsiteX6" fmla="*/ 407 w 471"/>
                <a:gd name="connsiteY6" fmla="*/ 21 h 415"/>
                <a:gd name="connsiteX7" fmla="*/ 281 w 471"/>
                <a:gd name="connsiteY7" fmla="*/ 9 h 415"/>
                <a:gd name="connsiteX8" fmla="*/ 206 w 471"/>
                <a:gd name="connsiteY8" fmla="*/ 42 h 415"/>
                <a:gd name="connsiteX9" fmla="*/ 110 w 471"/>
                <a:gd name="connsiteY9" fmla="*/ 18 h 415"/>
                <a:gd name="connsiteX10" fmla="*/ 17 w 471"/>
                <a:gd name="connsiteY10" fmla="*/ 111 h 415"/>
                <a:gd name="connsiteX0" fmla="*/ 17 w 471"/>
                <a:gd name="connsiteY0" fmla="*/ 111 h 415"/>
                <a:gd name="connsiteX1" fmla="*/ 35 w 471"/>
                <a:gd name="connsiteY1" fmla="*/ 264 h 415"/>
                <a:gd name="connsiteX2" fmla="*/ 227 w 471"/>
                <a:gd name="connsiteY2" fmla="*/ 399 h 415"/>
                <a:gd name="connsiteX3" fmla="*/ 293 w 471"/>
                <a:gd name="connsiteY3" fmla="*/ 360 h 415"/>
                <a:gd name="connsiteX4" fmla="*/ 404 w 471"/>
                <a:gd name="connsiteY4" fmla="*/ 357 h 415"/>
                <a:gd name="connsiteX5" fmla="*/ 471 w 471"/>
                <a:gd name="connsiteY5" fmla="*/ 136 h 415"/>
                <a:gd name="connsiteX6" fmla="*/ 407 w 471"/>
                <a:gd name="connsiteY6" fmla="*/ 21 h 415"/>
                <a:gd name="connsiteX7" fmla="*/ 281 w 471"/>
                <a:gd name="connsiteY7" fmla="*/ 9 h 415"/>
                <a:gd name="connsiteX8" fmla="*/ 212 w 471"/>
                <a:gd name="connsiteY8" fmla="*/ 73 h 415"/>
                <a:gd name="connsiteX9" fmla="*/ 110 w 471"/>
                <a:gd name="connsiteY9" fmla="*/ 18 h 415"/>
                <a:gd name="connsiteX10" fmla="*/ 17 w 471"/>
                <a:gd name="connsiteY10" fmla="*/ 111 h 415"/>
                <a:gd name="connsiteX0" fmla="*/ 18 w 472"/>
                <a:gd name="connsiteY0" fmla="*/ 111 h 416"/>
                <a:gd name="connsiteX1" fmla="*/ 35 w 472"/>
                <a:gd name="connsiteY1" fmla="*/ 258 h 416"/>
                <a:gd name="connsiteX2" fmla="*/ 228 w 472"/>
                <a:gd name="connsiteY2" fmla="*/ 399 h 416"/>
                <a:gd name="connsiteX3" fmla="*/ 294 w 472"/>
                <a:gd name="connsiteY3" fmla="*/ 360 h 416"/>
                <a:gd name="connsiteX4" fmla="*/ 405 w 472"/>
                <a:gd name="connsiteY4" fmla="*/ 357 h 416"/>
                <a:gd name="connsiteX5" fmla="*/ 472 w 472"/>
                <a:gd name="connsiteY5" fmla="*/ 136 h 416"/>
                <a:gd name="connsiteX6" fmla="*/ 408 w 472"/>
                <a:gd name="connsiteY6" fmla="*/ 21 h 416"/>
                <a:gd name="connsiteX7" fmla="*/ 282 w 472"/>
                <a:gd name="connsiteY7" fmla="*/ 9 h 416"/>
                <a:gd name="connsiteX8" fmla="*/ 213 w 472"/>
                <a:gd name="connsiteY8" fmla="*/ 73 h 416"/>
                <a:gd name="connsiteX9" fmla="*/ 111 w 472"/>
                <a:gd name="connsiteY9" fmla="*/ 18 h 416"/>
                <a:gd name="connsiteX10" fmla="*/ 18 w 472"/>
                <a:gd name="connsiteY10" fmla="*/ 111 h 416"/>
                <a:gd name="connsiteX0" fmla="*/ 18 w 472"/>
                <a:gd name="connsiteY0" fmla="*/ 111 h 416"/>
                <a:gd name="connsiteX1" fmla="*/ 35 w 472"/>
                <a:gd name="connsiteY1" fmla="*/ 258 h 416"/>
                <a:gd name="connsiteX2" fmla="*/ 228 w 472"/>
                <a:gd name="connsiteY2" fmla="*/ 399 h 416"/>
                <a:gd name="connsiteX3" fmla="*/ 294 w 472"/>
                <a:gd name="connsiteY3" fmla="*/ 360 h 416"/>
                <a:gd name="connsiteX4" fmla="*/ 405 w 472"/>
                <a:gd name="connsiteY4" fmla="*/ 357 h 416"/>
                <a:gd name="connsiteX5" fmla="*/ 472 w 472"/>
                <a:gd name="connsiteY5" fmla="*/ 136 h 416"/>
                <a:gd name="connsiteX6" fmla="*/ 408 w 472"/>
                <a:gd name="connsiteY6" fmla="*/ 21 h 416"/>
                <a:gd name="connsiteX7" fmla="*/ 282 w 472"/>
                <a:gd name="connsiteY7" fmla="*/ 9 h 416"/>
                <a:gd name="connsiteX8" fmla="*/ 230 w 472"/>
                <a:gd name="connsiteY8" fmla="*/ 5 h 416"/>
                <a:gd name="connsiteX9" fmla="*/ 111 w 472"/>
                <a:gd name="connsiteY9" fmla="*/ 18 h 416"/>
                <a:gd name="connsiteX10" fmla="*/ 18 w 472"/>
                <a:gd name="connsiteY10" fmla="*/ 111 h 416"/>
                <a:gd name="connsiteX0" fmla="*/ 18 w 480"/>
                <a:gd name="connsiteY0" fmla="*/ 111 h 416"/>
                <a:gd name="connsiteX1" fmla="*/ 35 w 480"/>
                <a:gd name="connsiteY1" fmla="*/ 258 h 416"/>
                <a:gd name="connsiteX2" fmla="*/ 228 w 480"/>
                <a:gd name="connsiteY2" fmla="*/ 399 h 416"/>
                <a:gd name="connsiteX3" fmla="*/ 294 w 480"/>
                <a:gd name="connsiteY3" fmla="*/ 360 h 416"/>
                <a:gd name="connsiteX4" fmla="*/ 405 w 480"/>
                <a:gd name="connsiteY4" fmla="*/ 357 h 416"/>
                <a:gd name="connsiteX5" fmla="*/ 466 w 480"/>
                <a:gd name="connsiteY5" fmla="*/ 255 h 416"/>
                <a:gd name="connsiteX6" fmla="*/ 472 w 480"/>
                <a:gd name="connsiteY6" fmla="*/ 136 h 416"/>
                <a:gd name="connsiteX7" fmla="*/ 408 w 480"/>
                <a:gd name="connsiteY7" fmla="*/ 21 h 416"/>
                <a:gd name="connsiteX8" fmla="*/ 282 w 480"/>
                <a:gd name="connsiteY8" fmla="*/ 9 h 416"/>
                <a:gd name="connsiteX9" fmla="*/ 230 w 480"/>
                <a:gd name="connsiteY9" fmla="*/ 5 h 416"/>
                <a:gd name="connsiteX10" fmla="*/ 111 w 480"/>
                <a:gd name="connsiteY10" fmla="*/ 18 h 416"/>
                <a:gd name="connsiteX11" fmla="*/ 18 w 480"/>
                <a:gd name="connsiteY11" fmla="*/ 111 h 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" h="416">
                  <a:moveTo>
                    <a:pt x="18" y="111"/>
                  </a:moveTo>
                  <a:cubicBezTo>
                    <a:pt x="6" y="152"/>
                    <a:pt x="0" y="210"/>
                    <a:pt x="35" y="258"/>
                  </a:cubicBezTo>
                  <a:cubicBezTo>
                    <a:pt x="70" y="306"/>
                    <a:pt x="185" y="382"/>
                    <a:pt x="228" y="399"/>
                  </a:cubicBezTo>
                  <a:cubicBezTo>
                    <a:pt x="271" y="416"/>
                    <a:pt x="265" y="367"/>
                    <a:pt x="294" y="360"/>
                  </a:cubicBezTo>
                  <a:cubicBezTo>
                    <a:pt x="323" y="353"/>
                    <a:pt x="376" y="374"/>
                    <a:pt x="405" y="357"/>
                  </a:cubicBezTo>
                  <a:cubicBezTo>
                    <a:pt x="434" y="340"/>
                    <a:pt x="455" y="292"/>
                    <a:pt x="466" y="255"/>
                  </a:cubicBezTo>
                  <a:cubicBezTo>
                    <a:pt x="477" y="218"/>
                    <a:pt x="480" y="172"/>
                    <a:pt x="472" y="136"/>
                  </a:cubicBezTo>
                  <a:cubicBezTo>
                    <a:pt x="465" y="100"/>
                    <a:pt x="440" y="42"/>
                    <a:pt x="408" y="21"/>
                  </a:cubicBezTo>
                  <a:cubicBezTo>
                    <a:pt x="376" y="0"/>
                    <a:pt x="312" y="12"/>
                    <a:pt x="282" y="9"/>
                  </a:cubicBezTo>
                  <a:cubicBezTo>
                    <a:pt x="252" y="6"/>
                    <a:pt x="258" y="4"/>
                    <a:pt x="230" y="5"/>
                  </a:cubicBezTo>
                  <a:cubicBezTo>
                    <a:pt x="202" y="6"/>
                    <a:pt x="146" y="0"/>
                    <a:pt x="111" y="18"/>
                  </a:cubicBezTo>
                  <a:cubicBezTo>
                    <a:pt x="76" y="36"/>
                    <a:pt x="32" y="69"/>
                    <a:pt x="18" y="111"/>
                  </a:cubicBezTo>
                  <a:close/>
                </a:path>
              </a:pathLst>
            </a:custGeom>
            <a:gradFill>
              <a:gsLst>
                <a:gs pos="0">
                  <a:srgbClr val="FF9900"/>
                </a:gs>
                <a:gs pos="45000">
                  <a:srgbClr val="FF7A00"/>
                </a:gs>
              </a:gsLst>
              <a:path path="circle">
                <a:fillToRect l="100000" t="100000"/>
              </a:path>
            </a:gra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753" name="Freeform 740"/>
            <p:cNvSpPr>
              <a:spLocks/>
            </p:cNvSpPr>
            <p:nvPr/>
          </p:nvSpPr>
          <p:spPr bwMode="auto">
            <a:xfrm rot="21024918" flipH="1">
              <a:off x="5619789" y="4242712"/>
              <a:ext cx="23677" cy="11921"/>
            </a:xfrm>
            <a:custGeom>
              <a:avLst/>
              <a:gdLst>
                <a:gd name="T0" fmla="*/ 0 w 36"/>
                <a:gd name="T1" fmla="*/ 3947837 h 18"/>
                <a:gd name="T2" fmla="*/ 9084074 w 36"/>
                <a:gd name="T3" fmla="*/ 7895013 h 18"/>
                <a:gd name="T4" fmla="*/ 15572230 w 36"/>
                <a:gd name="T5" fmla="*/ 0 h 18"/>
                <a:gd name="T6" fmla="*/ 0 w 36"/>
                <a:gd name="T7" fmla="*/ 394783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54" name="Freeform 739"/>
            <p:cNvSpPr>
              <a:spLocks/>
            </p:cNvSpPr>
            <p:nvPr/>
          </p:nvSpPr>
          <p:spPr bwMode="auto">
            <a:xfrm rot="-8770827">
              <a:off x="5440530" y="4040331"/>
              <a:ext cx="231942" cy="210509"/>
            </a:xfrm>
            <a:custGeom>
              <a:avLst/>
              <a:gdLst>
                <a:gd name="T0" fmla="*/ 2147483647 w 360"/>
                <a:gd name="T1" fmla="*/ 2147483647 h 271"/>
                <a:gd name="T2" fmla="*/ 2147483647 w 360"/>
                <a:gd name="T3" fmla="*/ 2147483647 h 271"/>
                <a:gd name="T4" fmla="*/ 2147483647 w 360"/>
                <a:gd name="T5" fmla="*/ 2147483647 h 271"/>
                <a:gd name="T6" fmla="*/ 2147483647 w 360"/>
                <a:gd name="T7" fmla="*/ 2147483647 h 271"/>
                <a:gd name="T8" fmla="*/ 2147483647 w 360"/>
                <a:gd name="T9" fmla="*/ 2147483647 h 271"/>
                <a:gd name="T10" fmla="*/ 2147483647 w 360"/>
                <a:gd name="T11" fmla="*/ 2147483647 h 271"/>
                <a:gd name="T12" fmla="*/ 2147483647 w 360"/>
                <a:gd name="T13" fmla="*/ 2147483647 h 271"/>
                <a:gd name="T14" fmla="*/ 2147483647 w 360"/>
                <a:gd name="T15" fmla="*/ 2147483647 h 271"/>
                <a:gd name="T16" fmla="*/ 2147483647 w 360"/>
                <a:gd name="T17" fmla="*/ 2147483647 h 271"/>
                <a:gd name="T18" fmla="*/ 2147483647 w 360"/>
                <a:gd name="T19" fmla="*/ 2147483647 h 2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0"/>
                <a:gd name="T31" fmla="*/ 0 h 271"/>
                <a:gd name="T32" fmla="*/ 360 w 360"/>
                <a:gd name="T33" fmla="*/ 271 h 2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0" h="271">
                  <a:moveTo>
                    <a:pt x="245" y="41"/>
                  </a:moveTo>
                  <a:cubicBezTo>
                    <a:pt x="205" y="20"/>
                    <a:pt x="132" y="0"/>
                    <a:pt x="101" y="9"/>
                  </a:cubicBezTo>
                  <a:cubicBezTo>
                    <a:pt x="70" y="18"/>
                    <a:pt x="76" y="65"/>
                    <a:pt x="61" y="97"/>
                  </a:cubicBezTo>
                  <a:cubicBezTo>
                    <a:pt x="46" y="129"/>
                    <a:pt x="0" y="183"/>
                    <a:pt x="11" y="199"/>
                  </a:cubicBezTo>
                  <a:cubicBezTo>
                    <a:pt x="22" y="215"/>
                    <a:pt x="89" y="182"/>
                    <a:pt x="125" y="193"/>
                  </a:cubicBezTo>
                  <a:cubicBezTo>
                    <a:pt x="161" y="204"/>
                    <a:pt x="195" y="265"/>
                    <a:pt x="226" y="268"/>
                  </a:cubicBezTo>
                  <a:cubicBezTo>
                    <a:pt x="257" y="271"/>
                    <a:pt x="290" y="231"/>
                    <a:pt x="309" y="209"/>
                  </a:cubicBezTo>
                  <a:cubicBezTo>
                    <a:pt x="328" y="187"/>
                    <a:pt x="335" y="156"/>
                    <a:pt x="341" y="137"/>
                  </a:cubicBezTo>
                  <a:cubicBezTo>
                    <a:pt x="347" y="118"/>
                    <a:pt x="360" y="112"/>
                    <a:pt x="344" y="96"/>
                  </a:cubicBezTo>
                  <a:cubicBezTo>
                    <a:pt x="328" y="80"/>
                    <a:pt x="281" y="55"/>
                    <a:pt x="245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45000">
                  <a:srgbClr val="FF7A00"/>
                </a:gs>
                <a:gs pos="100000">
                  <a:srgbClr val="FF7A00"/>
                </a:gs>
              </a:gsLst>
              <a:lin ang="2700000" scaled="1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7" name="Freeform 739"/>
            <p:cNvSpPr>
              <a:spLocks/>
            </p:cNvSpPr>
            <p:nvPr/>
          </p:nvSpPr>
          <p:spPr bwMode="auto">
            <a:xfrm rot="7013655">
              <a:off x="5646490" y="3937710"/>
              <a:ext cx="185554" cy="169339"/>
            </a:xfrm>
            <a:custGeom>
              <a:avLst/>
              <a:gdLst/>
              <a:ahLst/>
              <a:cxnLst>
                <a:cxn ang="0">
                  <a:pos x="188" y="41"/>
                </a:cxn>
                <a:cxn ang="0">
                  <a:pos x="44" y="9"/>
                </a:cxn>
                <a:cxn ang="0">
                  <a:pos x="4" y="97"/>
                </a:cxn>
                <a:cxn ang="0">
                  <a:pos x="68" y="193"/>
                </a:cxn>
                <a:cxn ang="0">
                  <a:pos x="252" y="209"/>
                </a:cxn>
                <a:cxn ang="0">
                  <a:pos x="284" y="137"/>
                </a:cxn>
                <a:cxn ang="0">
                  <a:pos x="188" y="41"/>
                </a:cxn>
              </a:cxnLst>
              <a:rect l="0" t="0" r="r" b="b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45000">
                  <a:srgbClr val="FF7A00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758" name="Freeform 737"/>
            <p:cNvSpPr>
              <a:spLocks/>
            </p:cNvSpPr>
            <p:nvPr/>
          </p:nvSpPr>
          <p:spPr bwMode="auto">
            <a:xfrm rot="-2028378">
              <a:off x="5577570" y="3843131"/>
              <a:ext cx="94709" cy="127155"/>
            </a:xfrm>
            <a:custGeom>
              <a:avLst/>
              <a:gdLst>
                <a:gd name="T0" fmla="*/ 0 w 144"/>
                <a:gd name="T1" fmla="*/ 84210379 h 192"/>
                <a:gd name="T2" fmla="*/ 20763629 w 144"/>
                <a:gd name="T3" fmla="*/ 21052760 h 192"/>
                <a:gd name="T4" fmla="*/ 62290235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59" name="Freeform 737"/>
            <p:cNvSpPr>
              <a:spLocks noChangeAspect="1"/>
            </p:cNvSpPr>
            <p:nvPr/>
          </p:nvSpPr>
          <p:spPr bwMode="auto">
            <a:xfrm rot="-8336420">
              <a:off x="5579122" y="3954776"/>
              <a:ext cx="63896" cy="36170"/>
            </a:xfrm>
            <a:custGeom>
              <a:avLst/>
              <a:gdLst>
                <a:gd name="T0" fmla="*/ 0 w 144"/>
                <a:gd name="T1" fmla="*/ 6813901 h 192"/>
                <a:gd name="T2" fmla="*/ 9450839 w 144"/>
                <a:gd name="T3" fmla="*/ 1703570 h 192"/>
                <a:gd name="T4" fmla="*/ 28352070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1905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60" name="Freeform 737"/>
            <p:cNvSpPr>
              <a:spLocks/>
            </p:cNvSpPr>
            <p:nvPr/>
          </p:nvSpPr>
          <p:spPr bwMode="auto">
            <a:xfrm rot="9803561" flipV="1">
              <a:off x="5608031" y="3818961"/>
              <a:ext cx="86353" cy="77885"/>
            </a:xfrm>
            <a:custGeom>
              <a:avLst/>
              <a:gdLst>
                <a:gd name="T0" fmla="*/ 0 w 144"/>
                <a:gd name="T1" fmla="*/ 31594134 h 192"/>
                <a:gd name="T2" fmla="*/ 17261003 w 144"/>
                <a:gd name="T3" fmla="*/ 7898432 h 192"/>
                <a:gd name="T4" fmla="*/ 51783612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743"/>
            <p:cNvSpPr>
              <a:spLocks/>
            </p:cNvSpPr>
            <p:nvPr/>
          </p:nvSpPr>
          <p:spPr bwMode="auto">
            <a:xfrm rot="12924124">
              <a:off x="5600080" y="3899129"/>
              <a:ext cx="278492" cy="114826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92D05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8" name="Freeform 744"/>
            <p:cNvSpPr>
              <a:spLocks/>
            </p:cNvSpPr>
            <p:nvPr/>
          </p:nvSpPr>
          <p:spPr bwMode="auto">
            <a:xfrm rot="12924124">
              <a:off x="5643368" y="3797682"/>
              <a:ext cx="285954" cy="148944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B4DE86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767" name="Freeform 745"/>
            <p:cNvSpPr>
              <a:spLocks/>
            </p:cNvSpPr>
            <p:nvPr/>
          </p:nvSpPr>
          <p:spPr bwMode="auto">
            <a:xfrm rot="-8675876">
              <a:off x="5710117" y="3786190"/>
              <a:ext cx="29512" cy="105654"/>
            </a:xfrm>
            <a:custGeom>
              <a:avLst/>
              <a:gdLst>
                <a:gd name="T0" fmla="*/ 4602854 w 87"/>
                <a:gd name="T1" fmla="*/ 0 h 288"/>
                <a:gd name="T2" fmla="*/ 9205369 w 87"/>
                <a:gd name="T3" fmla="*/ 21533236 h 288"/>
                <a:gd name="T4" fmla="*/ 0 w 87"/>
                <a:gd name="T5" fmla="*/ 3875960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68" name="Freeform 746"/>
            <p:cNvSpPr>
              <a:spLocks/>
            </p:cNvSpPr>
            <p:nvPr/>
          </p:nvSpPr>
          <p:spPr bwMode="auto">
            <a:xfrm rot="-8675876">
              <a:off x="5743296" y="3807159"/>
              <a:ext cx="29512" cy="105654"/>
            </a:xfrm>
            <a:custGeom>
              <a:avLst/>
              <a:gdLst>
                <a:gd name="T0" fmla="*/ 4602854 w 87"/>
                <a:gd name="T1" fmla="*/ 0 h 288"/>
                <a:gd name="T2" fmla="*/ 9205369 w 87"/>
                <a:gd name="T3" fmla="*/ 21533236 h 288"/>
                <a:gd name="T4" fmla="*/ 0 w 87"/>
                <a:gd name="T5" fmla="*/ 3875960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69" name="Freeform 747"/>
            <p:cNvSpPr>
              <a:spLocks/>
            </p:cNvSpPr>
            <p:nvPr/>
          </p:nvSpPr>
          <p:spPr bwMode="auto">
            <a:xfrm rot="-8675876">
              <a:off x="5779409" y="3864227"/>
              <a:ext cx="24423" cy="67502"/>
            </a:xfrm>
            <a:custGeom>
              <a:avLst/>
              <a:gdLst>
                <a:gd name="T0" fmla="*/ 5522989 w 72"/>
                <a:gd name="T1" fmla="*/ 0 h 184"/>
                <a:gd name="T2" fmla="*/ 7363873 w 72"/>
                <a:gd name="T3" fmla="*/ 16150221 h 184"/>
                <a:gd name="T4" fmla="*/ 0 w 72"/>
                <a:gd name="T5" fmla="*/ 24763699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70" name="Freeform 748"/>
            <p:cNvSpPr>
              <a:spLocks/>
            </p:cNvSpPr>
            <p:nvPr/>
          </p:nvSpPr>
          <p:spPr bwMode="auto">
            <a:xfrm rot="-8675876">
              <a:off x="5711871" y="3915553"/>
              <a:ext cx="37991" cy="52827"/>
            </a:xfrm>
            <a:custGeom>
              <a:avLst/>
              <a:gdLst>
                <a:gd name="T0" fmla="*/ 0 w 112"/>
                <a:gd name="T1" fmla="*/ 0 h 144"/>
                <a:gd name="T2" fmla="*/ 6443546 w 112"/>
                <a:gd name="T3" fmla="*/ 6459935 h 144"/>
                <a:gd name="T4" fmla="*/ 12886753 w 112"/>
                <a:gd name="T5" fmla="*/ 19379803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71" name="Freeform 749"/>
            <p:cNvSpPr>
              <a:spLocks/>
            </p:cNvSpPr>
            <p:nvPr/>
          </p:nvSpPr>
          <p:spPr bwMode="auto">
            <a:xfrm rot="-8675876">
              <a:off x="5667858" y="3895461"/>
              <a:ext cx="40705" cy="58697"/>
            </a:xfrm>
            <a:custGeom>
              <a:avLst/>
              <a:gdLst>
                <a:gd name="T0" fmla="*/ 0 w 120"/>
                <a:gd name="T1" fmla="*/ 0 h 160"/>
                <a:gd name="T2" fmla="*/ 8284486 w 120"/>
                <a:gd name="T3" fmla="*/ 9690140 h 160"/>
                <a:gd name="T4" fmla="*/ 13807477 w 120"/>
                <a:gd name="T5" fmla="*/ 21533359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27" name="Группа 626"/>
          <p:cNvGrpSpPr>
            <a:grpSpLocks noChangeAspect="1"/>
          </p:cNvGrpSpPr>
          <p:nvPr/>
        </p:nvGrpSpPr>
        <p:grpSpPr bwMode="auto">
          <a:xfrm>
            <a:off x="857250" y="1714500"/>
            <a:ext cx="839788" cy="855663"/>
            <a:chOff x="5000628" y="3277207"/>
            <a:chExt cx="839955" cy="856298"/>
          </a:xfrm>
        </p:grpSpPr>
        <p:sp>
          <p:nvSpPr>
            <p:cNvPr id="16743" name="Freeform 737"/>
            <p:cNvSpPr>
              <a:spLocks/>
            </p:cNvSpPr>
            <p:nvPr/>
          </p:nvSpPr>
          <p:spPr bwMode="auto">
            <a:xfrm rot="-1598931">
              <a:off x="5238928" y="3277207"/>
              <a:ext cx="175188" cy="235205"/>
            </a:xfrm>
            <a:custGeom>
              <a:avLst/>
              <a:gdLst>
                <a:gd name="T0" fmla="*/ 0 w 144"/>
                <a:gd name="T1" fmla="*/ 288132235 h 192"/>
                <a:gd name="T2" fmla="*/ 71043589 w 144"/>
                <a:gd name="T3" fmla="*/ 72032753 h 192"/>
                <a:gd name="T4" fmla="*/ 213130787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3" name="Freeform 738"/>
            <p:cNvSpPr>
              <a:spLocks noChangeAspect="1"/>
            </p:cNvSpPr>
            <p:nvPr/>
          </p:nvSpPr>
          <p:spPr bwMode="auto">
            <a:xfrm rot="20001069" flipH="1">
              <a:off x="5020440" y="3405649"/>
              <a:ext cx="820143" cy="727856"/>
            </a:xfrm>
            <a:custGeom>
              <a:avLst/>
              <a:gdLst>
                <a:gd name="connsiteX0" fmla="*/ 17 w 471"/>
                <a:gd name="connsiteY0" fmla="*/ 111 h 415"/>
                <a:gd name="connsiteX1" fmla="*/ 35 w 471"/>
                <a:gd name="connsiteY1" fmla="*/ 264 h 415"/>
                <a:gd name="connsiteX2" fmla="*/ 227 w 471"/>
                <a:gd name="connsiteY2" fmla="*/ 399 h 415"/>
                <a:gd name="connsiteX3" fmla="*/ 293 w 471"/>
                <a:gd name="connsiteY3" fmla="*/ 360 h 415"/>
                <a:gd name="connsiteX4" fmla="*/ 404 w 471"/>
                <a:gd name="connsiteY4" fmla="*/ 357 h 415"/>
                <a:gd name="connsiteX5" fmla="*/ 471 w 471"/>
                <a:gd name="connsiteY5" fmla="*/ 136 h 415"/>
                <a:gd name="connsiteX6" fmla="*/ 407 w 471"/>
                <a:gd name="connsiteY6" fmla="*/ 21 h 415"/>
                <a:gd name="connsiteX7" fmla="*/ 281 w 471"/>
                <a:gd name="connsiteY7" fmla="*/ 9 h 415"/>
                <a:gd name="connsiteX8" fmla="*/ 206 w 471"/>
                <a:gd name="connsiteY8" fmla="*/ 42 h 415"/>
                <a:gd name="connsiteX9" fmla="*/ 110 w 471"/>
                <a:gd name="connsiteY9" fmla="*/ 18 h 415"/>
                <a:gd name="connsiteX10" fmla="*/ 17 w 471"/>
                <a:gd name="connsiteY10" fmla="*/ 111 h 415"/>
                <a:gd name="connsiteX0" fmla="*/ 17 w 471"/>
                <a:gd name="connsiteY0" fmla="*/ 111 h 415"/>
                <a:gd name="connsiteX1" fmla="*/ 35 w 471"/>
                <a:gd name="connsiteY1" fmla="*/ 264 h 415"/>
                <a:gd name="connsiteX2" fmla="*/ 227 w 471"/>
                <a:gd name="connsiteY2" fmla="*/ 399 h 415"/>
                <a:gd name="connsiteX3" fmla="*/ 293 w 471"/>
                <a:gd name="connsiteY3" fmla="*/ 360 h 415"/>
                <a:gd name="connsiteX4" fmla="*/ 404 w 471"/>
                <a:gd name="connsiteY4" fmla="*/ 357 h 415"/>
                <a:gd name="connsiteX5" fmla="*/ 471 w 471"/>
                <a:gd name="connsiteY5" fmla="*/ 136 h 415"/>
                <a:gd name="connsiteX6" fmla="*/ 407 w 471"/>
                <a:gd name="connsiteY6" fmla="*/ 21 h 415"/>
                <a:gd name="connsiteX7" fmla="*/ 281 w 471"/>
                <a:gd name="connsiteY7" fmla="*/ 9 h 415"/>
                <a:gd name="connsiteX8" fmla="*/ 212 w 471"/>
                <a:gd name="connsiteY8" fmla="*/ 73 h 415"/>
                <a:gd name="connsiteX9" fmla="*/ 110 w 471"/>
                <a:gd name="connsiteY9" fmla="*/ 18 h 415"/>
                <a:gd name="connsiteX10" fmla="*/ 17 w 471"/>
                <a:gd name="connsiteY10" fmla="*/ 111 h 415"/>
                <a:gd name="connsiteX0" fmla="*/ 18 w 472"/>
                <a:gd name="connsiteY0" fmla="*/ 111 h 416"/>
                <a:gd name="connsiteX1" fmla="*/ 35 w 472"/>
                <a:gd name="connsiteY1" fmla="*/ 258 h 416"/>
                <a:gd name="connsiteX2" fmla="*/ 228 w 472"/>
                <a:gd name="connsiteY2" fmla="*/ 399 h 416"/>
                <a:gd name="connsiteX3" fmla="*/ 294 w 472"/>
                <a:gd name="connsiteY3" fmla="*/ 360 h 416"/>
                <a:gd name="connsiteX4" fmla="*/ 405 w 472"/>
                <a:gd name="connsiteY4" fmla="*/ 357 h 416"/>
                <a:gd name="connsiteX5" fmla="*/ 472 w 472"/>
                <a:gd name="connsiteY5" fmla="*/ 136 h 416"/>
                <a:gd name="connsiteX6" fmla="*/ 408 w 472"/>
                <a:gd name="connsiteY6" fmla="*/ 21 h 416"/>
                <a:gd name="connsiteX7" fmla="*/ 282 w 472"/>
                <a:gd name="connsiteY7" fmla="*/ 9 h 416"/>
                <a:gd name="connsiteX8" fmla="*/ 213 w 472"/>
                <a:gd name="connsiteY8" fmla="*/ 73 h 416"/>
                <a:gd name="connsiteX9" fmla="*/ 111 w 472"/>
                <a:gd name="connsiteY9" fmla="*/ 18 h 416"/>
                <a:gd name="connsiteX10" fmla="*/ 18 w 472"/>
                <a:gd name="connsiteY10" fmla="*/ 111 h 416"/>
                <a:gd name="connsiteX0" fmla="*/ 18 w 472"/>
                <a:gd name="connsiteY0" fmla="*/ 111 h 416"/>
                <a:gd name="connsiteX1" fmla="*/ 35 w 472"/>
                <a:gd name="connsiteY1" fmla="*/ 258 h 416"/>
                <a:gd name="connsiteX2" fmla="*/ 228 w 472"/>
                <a:gd name="connsiteY2" fmla="*/ 399 h 416"/>
                <a:gd name="connsiteX3" fmla="*/ 294 w 472"/>
                <a:gd name="connsiteY3" fmla="*/ 360 h 416"/>
                <a:gd name="connsiteX4" fmla="*/ 405 w 472"/>
                <a:gd name="connsiteY4" fmla="*/ 357 h 416"/>
                <a:gd name="connsiteX5" fmla="*/ 472 w 472"/>
                <a:gd name="connsiteY5" fmla="*/ 136 h 416"/>
                <a:gd name="connsiteX6" fmla="*/ 408 w 472"/>
                <a:gd name="connsiteY6" fmla="*/ 21 h 416"/>
                <a:gd name="connsiteX7" fmla="*/ 282 w 472"/>
                <a:gd name="connsiteY7" fmla="*/ 9 h 416"/>
                <a:gd name="connsiteX8" fmla="*/ 230 w 472"/>
                <a:gd name="connsiteY8" fmla="*/ 5 h 416"/>
                <a:gd name="connsiteX9" fmla="*/ 111 w 472"/>
                <a:gd name="connsiteY9" fmla="*/ 18 h 416"/>
                <a:gd name="connsiteX10" fmla="*/ 18 w 472"/>
                <a:gd name="connsiteY10" fmla="*/ 111 h 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2" h="416">
                  <a:moveTo>
                    <a:pt x="18" y="111"/>
                  </a:moveTo>
                  <a:cubicBezTo>
                    <a:pt x="6" y="152"/>
                    <a:pt x="0" y="210"/>
                    <a:pt x="35" y="258"/>
                  </a:cubicBezTo>
                  <a:cubicBezTo>
                    <a:pt x="70" y="306"/>
                    <a:pt x="185" y="382"/>
                    <a:pt x="228" y="399"/>
                  </a:cubicBezTo>
                  <a:cubicBezTo>
                    <a:pt x="271" y="416"/>
                    <a:pt x="265" y="367"/>
                    <a:pt x="294" y="360"/>
                  </a:cubicBezTo>
                  <a:cubicBezTo>
                    <a:pt x="323" y="353"/>
                    <a:pt x="375" y="394"/>
                    <a:pt x="405" y="357"/>
                  </a:cubicBezTo>
                  <a:cubicBezTo>
                    <a:pt x="435" y="320"/>
                    <a:pt x="472" y="192"/>
                    <a:pt x="472" y="136"/>
                  </a:cubicBezTo>
                  <a:cubicBezTo>
                    <a:pt x="472" y="80"/>
                    <a:pt x="440" y="42"/>
                    <a:pt x="408" y="21"/>
                  </a:cubicBezTo>
                  <a:cubicBezTo>
                    <a:pt x="376" y="0"/>
                    <a:pt x="312" y="12"/>
                    <a:pt x="282" y="9"/>
                  </a:cubicBezTo>
                  <a:cubicBezTo>
                    <a:pt x="252" y="6"/>
                    <a:pt x="258" y="4"/>
                    <a:pt x="230" y="5"/>
                  </a:cubicBezTo>
                  <a:cubicBezTo>
                    <a:pt x="202" y="6"/>
                    <a:pt x="146" y="0"/>
                    <a:pt x="111" y="18"/>
                  </a:cubicBezTo>
                  <a:cubicBezTo>
                    <a:pt x="76" y="36"/>
                    <a:pt x="32" y="69"/>
                    <a:pt x="18" y="11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100000" t="100000"/>
              </a:path>
              <a:tileRect r="-100000" b="-100000"/>
            </a:gra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747" name="Freeform 739"/>
            <p:cNvSpPr>
              <a:spLocks/>
            </p:cNvSpPr>
            <p:nvPr/>
          </p:nvSpPr>
          <p:spPr bwMode="auto">
            <a:xfrm rot="-1598931">
              <a:off x="5320365" y="3469674"/>
              <a:ext cx="360108" cy="316057"/>
            </a:xfrm>
            <a:custGeom>
              <a:avLst/>
              <a:gdLst>
                <a:gd name="T0" fmla="*/ 293925605 w 288"/>
                <a:gd name="T1" fmla="*/ 86179174 h 218"/>
                <a:gd name="T2" fmla="*/ 68790621 w 288"/>
                <a:gd name="T3" fmla="*/ 18917027 h 218"/>
                <a:gd name="T4" fmla="*/ 6254376 w 288"/>
                <a:gd name="T5" fmla="*/ 203887244 h 218"/>
                <a:gd name="T6" fmla="*/ 106314379 w 288"/>
                <a:gd name="T7" fmla="*/ 405672275 h 218"/>
                <a:gd name="T8" fmla="*/ 393985650 w 288"/>
                <a:gd name="T9" fmla="*/ 439303340 h 218"/>
                <a:gd name="T10" fmla="*/ 444016883 w 288"/>
                <a:gd name="T11" fmla="*/ 287964182 h 218"/>
                <a:gd name="T12" fmla="*/ 293925605 w 288"/>
                <a:gd name="T13" fmla="*/ 86179174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lin ang="16200000" scaled="1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48" name="Freeform 740"/>
            <p:cNvSpPr>
              <a:spLocks/>
            </p:cNvSpPr>
            <p:nvPr/>
          </p:nvSpPr>
          <p:spPr bwMode="auto">
            <a:xfrm rot="20001069" flipH="1">
              <a:off x="5418167" y="4034915"/>
              <a:ext cx="43796" cy="22051"/>
            </a:xfrm>
            <a:custGeom>
              <a:avLst/>
              <a:gdLst>
                <a:gd name="T0" fmla="*/ 0 w 36"/>
                <a:gd name="T1" fmla="*/ 13507462 h 18"/>
                <a:gd name="T2" fmla="*/ 31080558 w 36"/>
                <a:gd name="T3" fmla="*/ 27013698 h 18"/>
                <a:gd name="T4" fmla="*/ 53280264 w 36"/>
                <a:gd name="T5" fmla="*/ 0 h 18"/>
                <a:gd name="T6" fmla="*/ 0 w 36"/>
                <a:gd name="T7" fmla="*/ 13507462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49" name="TextBox 625"/>
            <p:cNvSpPr txBox="1">
              <a:spLocks noChangeArrowheads="1"/>
            </p:cNvSpPr>
            <p:nvPr/>
          </p:nvSpPr>
          <p:spPr bwMode="auto">
            <a:xfrm>
              <a:off x="5000628" y="3500438"/>
              <a:ext cx="8130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тень</a:t>
              </a:r>
            </a:p>
          </p:txBody>
        </p:sp>
      </p:grpSp>
      <p:grpSp>
        <p:nvGrpSpPr>
          <p:cNvPr id="16420" name="Группа 644"/>
          <p:cNvGrpSpPr>
            <a:grpSpLocks noChangeAspect="1"/>
          </p:cNvGrpSpPr>
          <p:nvPr/>
        </p:nvGrpSpPr>
        <p:grpSpPr bwMode="auto">
          <a:xfrm rot="11159120" flipV="1">
            <a:off x="2155825" y="2025650"/>
            <a:ext cx="490538" cy="277813"/>
            <a:chOff x="4143372" y="6000768"/>
            <a:chExt cx="564980" cy="390846"/>
          </a:xfrm>
        </p:grpSpPr>
        <p:sp>
          <p:nvSpPr>
            <p:cNvPr id="646" name="Freeform 744"/>
            <p:cNvSpPr>
              <a:spLocks/>
            </p:cNvSpPr>
            <p:nvPr/>
          </p:nvSpPr>
          <p:spPr bwMode="auto">
            <a:xfrm rot="12924124">
              <a:off x="4217653" y="6020489"/>
              <a:ext cx="490699" cy="255588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B4DE86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734" name="Freeform 737"/>
            <p:cNvSpPr>
              <a:spLocks/>
            </p:cNvSpPr>
            <p:nvPr/>
          </p:nvSpPr>
          <p:spPr bwMode="auto">
            <a:xfrm rot="9803561" flipH="1">
              <a:off x="4198098" y="6020306"/>
              <a:ext cx="76453" cy="138236"/>
            </a:xfrm>
            <a:custGeom>
              <a:avLst/>
              <a:gdLst>
                <a:gd name="T0" fmla="*/ 0 w 144"/>
                <a:gd name="T1" fmla="*/ 99527053 h 192"/>
                <a:gd name="T2" fmla="*/ 13530056 w 144"/>
                <a:gd name="T3" fmla="*/ 24881763 h 192"/>
                <a:gd name="T4" fmla="*/ 40590702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8" name="Freeform 743"/>
            <p:cNvSpPr>
              <a:spLocks/>
            </p:cNvSpPr>
            <p:nvPr/>
          </p:nvSpPr>
          <p:spPr bwMode="auto">
            <a:xfrm rot="12924124">
              <a:off x="4143372" y="6194572"/>
              <a:ext cx="477893" cy="197042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92D05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738" name="Freeform 745"/>
            <p:cNvSpPr>
              <a:spLocks/>
            </p:cNvSpPr>
            <p:nvPr/>
          </p:nvSpPr>
          <p:spPr bwMode="auto">
            <a:xfrm rot="-8675876">
              <a:off x="4332197" y="6000768"/>
              <a:ext cx="50642" cy="181304"/>
            </a:xfrm>
            <a:custGeom>
              <a:avLst/>
              <a:gdLst>
                <a:gd name="T0" fmla="*/ 13553429 w 87"/>
                <a:gd name="T1" fmla="*/ 0 h 288"/>
                <a:gd name="T2" fmla="*/ 27106276 w 87"/>
                <a:gd name="T3" fmla="*/ 63408549 h 288"/>
                <a:gd name="T4" fmla="*/ 0 w 87"/>
                <a:gd name="T5" fmla="*/ 11413589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39" name="Freeform 746"/>
            <p:cNvSpPr>
              <a:spLocks/>
            </p:cNvSpPr>
            <p:nvPr/>
          </p:nvSpPr>
          <p:spPr bwMode="auto">
            <a:xfrm rot="-8675876">
              <a:off x="4389132" y="6036751"/>
              <a:ext cx="50642" cy="181304"/>
            </a:xfrm>
            <a:custGeom>
              <a:avLst/>
              <a:gdLst>
                <a:gd name="T0" fmla="*/ 13553429 w 87"/>
                <a:gd name="T1" fmla="*/ 0 h 288"/>
                <a:gd name="T2" fmla="*/ 27106276 w 87"/>
                <a:gd name="T3" fmla="*/ 63408549 h 288"/>
                <a:gd name="T4" fmla="*/ 0 w 87"/>
                <a:gd name="T5" fmla="*/ 11413589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40" name="Freeform 747"/>
            <p:cNvSpPr>
              <a:spLocks/>
            </p:cNvSpPr>
            <p:nvPr/>
          </p:nvSpPr>
          <p:spPr bwMode="auto">
            <a:xfrm rot="-8675876">
              <a:off x="4451100" y="6134680"/>
              <a:ext cx="41910" cy="115834"/>
            </a:xfrm>
            <a:custGeom>
              <a:avLst/>
              <a:gdLst>
                <a:gd name="T0" fmla="*/ 16263406 w 72"/>
                <a:gd name="T1" fmla="*/ 0 h 184"/>
                <a:gd name="T2" fmla="*/ 21684350 w 72"/>
                <a:gd name="T3" fmla="*/ 47557415 h 184"/>
                <a:gd name="T4" fmla="*/ 0 w 72"/>
                <a:gd name="T5" fmla="*/ 72921276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41" name="Freeform 748"/>
            <p:cNvSpPr>
              <a:spLocks/>
            </p:cNvSpPr>
            <p:nvPr/>
          </p:nvSpPr>
          <p:spPr bwMode="auto">
            <a:xfrm rot="-8675876">
              <a:off x="4335206" y="6222755"/>
              <a:ext cx="65193" cy="90652"/>
            </a:xfrm>
            <a:custGeom>
              <a:avLst/>
              <a:gdLst>
                <a:gd name="T0" fmla="*/ 0 w 112"/>
                <a:gd name="T1" fmla="*/ 0 h 144"/>
                <a:gd name="T2" fmla="*/ 18973491 w 112"/>
                <a:gd name="T3" fmla="*/ 19022438 h 144"/>
                <a:gd name="T4" fmla="*/ 37947563 w 112"/>
                <a:gd name="T5" fmla="*/ 57067948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42" name="Freeform 749"/>
            <p:cNvSpPr>
              <a:spLocks/>
            </p:cNvSpPr>
            <p:nvPr/>
          </p:nvSpPr>
          <p:spPr bwMode="auto">
            <a:xfrm rot="-8675876">
              <a:off x="4259678" y="6188277"/>
              <a:ext cx="69850" cy="100724"/>
            </a:xfrm>
            <a:custGeom>
              <a:avLst/>
              <a:gdLst>
                <a:gd name="T0" fmla="*/ 0 w 120"/>
                <a:gd name="T1" fmla="*/ 0 h 160"/>
                <a:gd name="T2" fmla="*/ 24395115 w 120"/>
                <a:gd name="T3" fmla="*/ 28533849 h 160"/>
                <a:gd name="T4" fmla="*/ 40658529 w 120"/>
                <a:gd name="T5" fmla="*/ 63408272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03" name="Группа 702"/>
          <p:cNvGrpSpPr>
            <a:grpSpLocks noChangeAspect="1"/>
          </p:cNvGrpSpPr>
          <p:nvPr/>
        </p:nvGrpSpPr>
        <p:grpSpPr bwMode="auto">
          <a:xfrm>
            <a:off x="1643063" y="1857375"/>
            <a:ext cx="1360487" cy="1000125"/>
            <a:chOff x="4929190" y="3714753"/>
            <a:chExt cx="1361136" cy="1000131"/>
          </a:xfrm>
        </p:grpSpPr>
        <p:sp>
          <p:nvSpPr>
            <p:cNvPr id="16713" name="Freeform 723"/>
            <p:cNvSpPr>
              <a:spLocks/>
            </p:cNvSpPr>
            <p:nvPr/>
          </p:nvSpPr>
          <p:spPr bwMode="auto">
            <a:xfrm rot="21073102" flipH="1">
              <a:off x="5233820" y="3804810"/>
              <a:ext cx="1020551" cy="910074"/>
            </a:xfrm>
            <a:custGeom>
              <a:avLst/>
              <a:gdLst>
                <a:gd name="T0" fmla="*/ 68609971 w 508"/>
                <a:gd name="T1" fmla="*/ 536024815 h 416"/>
                <a:gd name="T2" fmla="*/ 141257948 w 508"/>
                <a:gd name="T3" fmla="*/ 1268273613 h 416"/>
                <a:gd name="T4" fmla="*/ 916153485 w 508"/>
                <a:gd name="T5" fmla="*/ 1914373459 h 416"/>
                <a:gd name="T6" fmla="*/ 1182523510 w 508"/>
                <a:gd name="T7" fmla="*/ 1727723025 h 416"/>
                <a:gd name="T8" fmla="*/ 1630509130 w 508"/>
                <a:gd name="T9" fmla="*/ 1713365299 h 416"/>
                <a:gd name="T10" fmla="*/ 2050244780 w 508"/>
                <a:gd name="T11" fmla="*/ 670031121 h 416"/>
                <a:gd name="T12" fmla="*/ 1642617121 w 508"/>
                <a:gd name="T13" fmla="*/ 105290752 h 416"/>
                <a:gd name="T14" fmla="*/ 1134091546 w 508"/>
                <a:gd name="T15" fmla="*/ 47859832 h 416"/>
                <a:gd name="T16" fmla="*/ 831399558 w 508"/>
                <a:gd name="T17" fmla="*/ 205794867 h 416"/>
                <a:gd name="T18" fmla="*/ 443949749 w 508"/>
                <a:gd name="T19" fmla="*/ 90933026 h 416"/>
                <a:gd name="T20" fmla="*/ 68609971 w 508"/>
                <a:gd name="T21" fmla="*/ 536024815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14" name="Freeform 724"/>
            <p:cNvSpPr>
              <a:spLocks/>
            </p:cNvSpPr>
            <p:nvPr/>
          </p:nvSpPr>
          <p:spPr bwMode="auto">
            <a:xfrm rot="19213011" flipH="1">
              <a:off x="5725777" y="4256364"/>
              <a:ext cx="564549" cy="240216"/>
            </a:xfrm>
            <a:custGeom>
              <a:avLst/>
              <a:gdLst>
                <a:gd name="T0" fmla="*/ 2147483647 w 301"/>
                <a:gd name="T1" fmla="*/ 2147483647 h 213"/>
                <a:gd name="T2" fmla="*/ 2147483647 w 301"/>
                <a:gd name="T3" fmla="*/ 2147483647 h 213"/>
                <a:gd name="T4" fmla="*/ 2147483647 w 301"/>
                <a:gd name="T5" fmla="*/ 2147483647 h 213"/>
                <a:gd name="T6" fmla="*/ 2147483647 w 301"/>
                <a:gd name="T7" fmla="*/ 2147483647 h 213"/>
                <a:gd name="T8" fmla="*/ 2147483647 w 301"/>
                <a:gd name="T9" fmla="*/ 2147483647 h 213"/>
                <a:gd name="T10" fmla="*/ 2147483647 w 301"/>
                <a:gd name="T11" fmla="*/ 2147483647 h 213"/>
                <a:gd name="T12" fmla="*/ 2147483647 w 301"/>
                <a:gd name="T13" fmla="*/ 2147483647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"/>
                <a:gd name="T22" fmla="*/ 0 h 213"/>
                <a:gd name="T23" fmla="*/ 301 w 301"/>
                <a:gd name="T24" fmla="*/ 213 h 2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" h="213">
                  <a:moveTo>
                    <a:pt x="168" y="54"/>
                  </a:moveTo>
                  <a:cubicBezTo>
                    <a:pt x="128" y="33"/>
                    <a:pt x="74" y="0"/>
                    <a:pt x="47" y="7"/>
                  </a:cubicBezTo>
                  <a:cubicBezTo>
                    <a:pt x="20" y="14"/>
                    <a:pt x="0" y="68"/>
                    <a:pt x="7" y="95"/>
                  </a:cubicBezTo>
                  <a:cubicBezTo>
                    <a:pt x="14" y="123"/>
                    <a:pt x="50" y="153"/>
                    <a:pt x="91" y="172"/>
                  </a:cubicBezTo>
                  <a:cubicBezTo>
                    <a:pt x="132" y="191"/>
                    <a:pt x="222" y="213"/>
                    <a:pt x="255" y="207"/>
                  </a:cubicBezTo>
                  <a:cubicBezTo>
                    <a:pt x="288" y="201"/>
                    <a:pt x="301" y="160"/>
                    <a:pt x="287" y="135"/>
                  </a:cubicBezTo>
                  <a:cubicBezTo>
                    <a:pt x="273" y="110"/>
                    <a:pt x="208" y="75"/>
                    <a:pt x="168" y="5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15" name="Freeform 725"/>
            <p:cNvSpPr>
              <a:spLocks/>
            </p:cNvSpPr>
            <p:nvPr/>
          </p:nvSpPr>
          <p:spPr bwMode="auto">
            <a:xfrm rot="21073102" flipH="1">
              <a:off x="5667774" y="4566477"/>
              <a:ext cx="72323" cy="39378"/>
            </a:xfrm>
            <a:custGeom>
              <a:avLst/>
              <a:gdLst>
                <a:gd name="T0" fmla="*/ 0 w 36"/>
                <a:gd name="T1" fmla="*/ 43072968 h 18"/>
                <a:gd name="T2" fmla="*/ 84754516 w 36"/>
                <a:gd name="T3" fmla="*/ 86145936 h 18"/>
                <a:gd name="T4" fmla="*/ 145294899 w 36"/>
                <a:gd name="T5" fmla="*/ 0 h 18"/>
                <a:gd name="T6" fmla="*/ 0 w 36"/>
                <a:gd name="T7" fmla="*/ 43072968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16" name="Freeform 737"/>
            <p:cNvSpPr>
              <a:spLocks/>
            </p:cNvSpPr>
            <p:nvPr/>
          </p:nvSpPr>
          <p:spPr bwMode="auto">
            <a:xfrm rot="-2028378">
              <a:off x="5704810" y="3735044"/>
              <a:ext cx="156835" cy="210566"/>
            </a:xfrm>
            <a:custGeom>
              <a:avLst/>
              <a:gdLst>
                <a:gd name="T0" fmla="*/ 0 w 144"/>
                <a:gd name="T1" fmla="*/ 230927289 h 192"/>
                <a:gd name="T2" fmla="*/ 56937633 w 144"/>
                <a:gd name="T3" fmla="*/ 57732371 h 192"/>
                <a:gd name="T4" fmla="*/ 170814004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17" name="Freeform 737"/>
            <p:cNvSpPr>
              <a:spLocks noChangeAspect="1"/>
            </p:cNvSpPr>
            <p:nvPr/>
          </p:nvSpPr>
          <p:spPr bwMode="auto">
            <a:xfrm rot="-8336420">
              <a:off x="5707379" y="3919925"/>
              <a:ext cx="105811" cy="59896"/>
            </a:xfrm>
            <a:custGeom>
              <a:avLst/>
              <a:gdLst>
                <a:gd name="T0" fmla="*/ 0 w 144"/>
                <a:gd name="T1" fmla="*/ 18685055 h 192"/>
                <a:gd name="T2" fmla="*/ 25916348 w 144"/>
                <a:gd name="T3" fmla="*/ 4671264 h 192"/>
                <a:gd name="T4" fmla="*/ 77749766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1905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18" name="Freeform 737"/>
            <p:cNvSpPr>
              <a:spLocks/>
            </p:cNvSpPr>
            <p:nvPr/>
          </p:nvSpPr>
          <p:spPr bwMode="auto">
            <a:xfrm rot="16647114" flipV="1">
              <a:off x="5514446" y="3725912"/>
              <a:ext cx="227588" cy="205270"/>
            </a:xfrm>
            <a:custGeom>
              <a:avLst/>
              <a:gdLst>
                <a:gd name="T0" fmla="*/ 0 w 144"/>
                <a:gd name="T1" fmla="*/ 219457148 h 192"/>
                <a:gd name="T2" fmla="*/ 119899363 w 144"/>
                <a:gd name="T3" fmla="*/ 54864821 h 192"/>
                <a:gd name="T4" fmla="*/ 359696458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" name="Freeform 743"/>
            <p:cNvSpPr>
              <a:spLocks/>
            </p:cNvSpPr>
            <p:nvPr/>
          </p:nvSpPr>
          <p:spPr bwMode="auto">
            <a:xfrm rot="19767677">
              <a:off x="4929190" y="3783313"/>
              <a:ext cx="733979" cy="302630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ln w="3175" cap="flat" cmpd="sng">
              <a:gradFill>
                <a:gsLst>
                  <a:gs pos="0">
                    <a:srgbClr val="FFC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67" name="Freeform 744"/>
            <p:cNvSpPr>
              <a:spLocks/>
            </p:cNvSpPr>
            <p:nvPr/>
          </p:nvSpPr>
          <p:spPr bwMode="auto">
            <a:xfrm rot="19767677">
              <a:off x="5071924" y="3942179"/>
              <a:ext cx="753646" cy="392548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ln w="3175" cap="flat" cmpd="sng">
              <a:gradFill flip="none" rotWithShape="1">
                <a:gsLst>
                  <a:gs pos="0">
                    <a:srgbClr val="FFC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81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725" name="Freeform 745"/>
            <p:cNvSpPr>
              <a:spLocks/>
            </p:cNvSpPr>
            <p:nvPr/>
          </p:nvSpPr>
          <p:spPr bwMode="auto">
            <a:xfrm rot="-1832323">
              <a:off x="5555651" y="3886894"/>
              <a:ext cx="77779" cy="278457"/>
            </a:xfrm>
            <a:custGeom>
              <a:avLst/>
              <a:gdLst>
                <a:gd name="T0" fmla="*/ 31969854 w 87"/>
                <a:gd name="T1" fmla="*/ 0 h 288"/>
                <a:gd name="T2" fmla="*/ 63940602 w 87"/>
                <a:gd name="T3" fmla="*/ 149572014 h 288"/>
                <a:gd name="T4" fmla="*/ 0 w 87"/>
                <a:gd name="T5" fmla="*/ 269230218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26" name="Freeform 746"/>
            <p:cNvSpPr>
              <a:spLocks/>
            </p:cNvSpPr>
            <p:nvPr/>
          </p:nvSpPr>
          <p:spPr bwMode="auto">
            <a:xfrm rot="-1832323">
              <a:off x="5469541" y="3944211"/>
              <a:ext cx="77779" cy="278457"/>
            </a:xfrm>
            <a:custGeom>
              <a:avLst/>
              <a:gdLst>
                <a:gd name="T0" fmla="*/ 31969854 w 87"/>
                <a:gd name="T1" fmla="*/ 0 h 288"/>
                <a:gd name="T2" fmla="*/ 63940602 w 87"/>
                <a:gd name="T3" fmla="*/ 149572014 h 288"/>
                <a:gd name="T4" fmla="*/ 0 w 87"/>
                <a:gd name="T5" fmla="*/ 269230218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27" name="Freeform 747"/>
            <p:cNvSpPr>
              <a:spLocks/>
            </p:cNvSpPr>
            <p:nvPr/>
          </p:nvSpPr>
          <p:spPr bwMode="auto">
            <a:xfrm rot="-1832323">
              <a:off x="5348747" y="4034450"/>
              <a:ext cx="64369" cy="177904"/>
            </a:xfrm>
            <a:custGeom>
              <a:avLst/>
              <a:gdLst>
                <a:gd name="T0" fmla="*/ 38364816 w 72"/>
                <a:gd name="T1" fmla="*/ 0 h 184"/>
                <a:gd name="T2" fmla="*/ 51152785 w 72"/>
                <a:gd name="T3" fmla="*/ 112180067 h 184"/>
                <a:gd name="T4" fmla="*/ 0 w 72"/>
                <a:gd name="T5" fmla="*/ 172009967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28" name="Freeform 748"/>
            <p:cNvSpPr>
              <a:spLocks/>
            </p:cNvSpPr>
            <p:nvPr/>
          </p:nvSpPr>
          <p:spPr bwMode="auto">
            <a:xfrm rot="-1832323">
              <a:off x="5290284" y="3860317"/>
              <a:ext cx="100127" cy="139227"/>
            </a:xfrm>
            <a:custGeom>
              <a:avLst/>
              <a:gdLst>
                <a:gd name="T0" fmla="*/ 0 w 112"/>
                <a:gd name="T1" fmla="*/ 0 h 144"/>
                <a:gd name="T2" fmla="*/ 44756771 w 112"/>
                <a:gd name="T3" fmla="*/ 44870731 h 144"/>
                <a:gd name="T4" fmla="*/ 89512648 w 112"/>
                <a:gd name="T5" fmla="*/ 134612208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29" name="Freeform 749"/>
            <p:cNvSpPr>
              <a:spLocks/>
            </p:cNvSpPr>
            <p:nvPr/>
          </p:nvSpPr>
          <p:spPr bwMode="auto">
            <a:xfrm rot="-1832323">
              <a:off x="5373830" y="3768361"/>
              <a:ext cx="107281" cy="154697"/>
            </a:xfrm>
            <a:custGeom>
              <a:avLst/>
              <a:gdLst>
                <a:gd name="T0" fmla="*/ 0 w 120"/>
                <a:gd name="T1" fmla="*/ 0 h 160"/>
                <a:gd name="T2" fmla="*/ 57546422 w 120"/>
                <a:gd name="T3" fmla="*/ 67306736 h 160"/>
                <a:gd name="T4" fmla="*/ 95910112 w 120"/>
                <a:gd name="T5" fmla="*/ 149569765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30" name="TextBox 701"/>
            <p:cNvSpPr txBox="1">
              <a:spLocks noChangeArrowheads="1"/>
            </p:cNvSpPr>
            <p:nvPr/>
          </p:nvSpPr>
          <p:spPr bwMode="auto">
            <a:xfrm>
              <a:off x="5218756" y="4000504"/>
              <a:ext cx="9851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трава</a:t>
              </a:r>
            </a:p>
          </p:txBody>
        </p:sp>
      </p:grpSp>
      <p:grpSp>
        <p:nvGrpSpPr>
          <p:cNvPr id="441" name="Группа 440"/>
          <p:cNvGrpSpPr>
            <a:grpSpLocks noChangeAspect="1"/>
          </p:cNvGrpSpPr>
          <p:nvPr/>
        </p:nvGrpSpPr>
        <p:grpSpPr bwMode="auto">
          <a:xfrm>
            <a:off x="5738813" y="5786438"/>
            <a:ext cx="428625" cy="396875"/>
            <a:chOff x="6357950" y="4000504"/>
            <a:chExt cx="500065" cy="463778"/>
          </a:xfrm>
        </p:grpSpPr>
        <p:sp>
          <p:nvSpPr>
            <p:cNvPr id="16708" name="Freeform 723"/>
            <p:cNvSpPr>
              <a:spLocks/>
            </p:cNvSpPr>
            <p:nvPr/>
          </p:nvSpPr>
          <p:spPr bwMode="auto">
            <a:xfrm rot="21073102" flipH="1">
              <a:off x="6357950" y="4033526"/>
              <a:ext cx="483047" cy="430756"/>
            </a:xfrm>
            <a:custGeom>
              <a:avLst/>
              <a:gdLst>
                <a:gd name="T0" fmla="*/ 15370974 w 508"/>
                <a:gd name="T1" fmla="*/ 120086693 h 416"/>
                <a:gd name="T2" fmla="*/ 31646242 w 508"/>
                <a:gd name="T3" fmla="*/ 284133331 h 416"/>
                <a:gd name="T4" fmla="*/ 205247441 w 508"/>
                <a:gd name="T5" fmla="*/ 428879730 h 416"/>
                <a:gd name="T6" fmla="*/ 264922808 w 508"/>
                <a:gd name="T7" fmla="*/ 387064311 h 416"/>
                <a:gd name="T8" fmla="*/ 365286258 w 508"/>
                <a:gd name="T9" fmla="*/ 383848138 h 416"/>
                <a:gd name="T10" fmla="*/ 459319702 w 508"/>
                <a:gd name="T11" fmla="*/ 150108132 h 416"/>
                <a:gd name="T12" fmla="*/ 367998167 w 508"/>
                <a:gd name="T13" fmla="*/ 23588034 h 416"/>
                <a:gd name="T14" fmla="*/ 254072320 w 508"/>
                <a:gd name="T15" fmla="*/ 10722305 h 416"/>
                <a:gd name="T16" fmla="*/ 186259325 w 508"/>
                <a:gd name="T17" fmla="*/ 46104356 h 416"/>
                <a:gd name="T18" fmla="*/ 99459193 w 508"/>
                <a:gd name="T19" fmla="*/ 20371862 h 416"/>
                <a:gd name="T20" fmla="*/ 15370974 w 508"/>
                <a:gd name="T21" fmla="*/ 120086693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09" name="Freeform 724"/>
            <p:cNvSpPr>
              <a:spLocks/>
            </p:cNvSpPr>
            <p:nvPr/>
          </p:nvSpPr>
          <p:spPr bwMode="auto">
            <a:xfrm rot="19213011" flipH="1">
              <a:off x="6590802" y="4247256"/>
              <a:ext cx="267213" cy="113698"/>
            </a:xfrm>
            <a:custGeom>
              <a:avLst/>
              <a:gdLst>
                <a:gd name="T0" fmla="*/ 2147483647 w 301"/>
                <a:gd name="T1" fmla="*/ 2147483647 h 213"/>
                <a:gd name="T2" fmla="*/ 2147483647 w 301"/>
                <a:gd name="T3" fmla="*/ 1064803617 h 213"/>
                <a:gd name="T4" fmla="*/ 2147483647 w 301"/>
                <a:gd name="T5" fmla="*/ 2147483647 h 213"/>
                <a:gd name="T6" fmla="*/ 2147483647 w 301"/>
                <a:gd name="T7" fmla="*/ 2147483647 h 213"/>
                <a:gd name="T8" fmla="*/ 2147483647 w 301"/>
                <a:gd name="T9" fmla="*/ 2147483647 h 213"/>
                <a:gd name="T10" fmla="*/ 2147483647 w 301"/>
                <a:gd name="T11" fmla="*/ 2147483647 h 213"/>
                <a:gd name="T12" fmla="*/ 2147483647 w 301"/>
                <a:gd name="T13" fmla="*/ 2147483647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"/>
                <a:gd name="T22" fmla="*/ 0 h 213"/>
                <a:gd name="T23" fmla="*/ 301 w 301"/>
                <a:gd name="T24" fmla="*/ 213 h 2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" h="213">
                  <a:moveTo>
                    <a:pt x="168" y="54"/>
                  </a:moveTo>
                  <a:cubicBezTo>
                    <a:pt x="128" y="33"/>
                    <a:pt x="74" y="0"/>
                    <a:pt x="47" y="7"/>
                  </a:cubicBezTo>
                  <a:cubicBezTo>
                    <a:pt x="20" y="14"/>
                    <a:pt x="0" y="68"/>
                    <a:pt x="7" y="95"/>
                  </a:cubicBezTo>
                  <a:cubicBezTo>
                    <a:pt x="14" y="123"/>
                    <a:pt x="50" y="153"/>
                    <a:pt x="91" y="172"/>
                  </a:cubicBezTo>
                  <a:cubicBezTo>
                    <a:pt x="132" y="191"/>
                    <a:pt x="222" y="213"/>
                    <a:pt x="255" y="207"/>
                  </a:cubicBezTo>
                  <a:cubicBezTo>
                    <a:pt x="288" y="201"/>
                    <a:pt x="301" y="160"/>
                    <a:pt x="287" y="135"/>
                  </a:cubicBezTo>
                  <a:cubicBezTo>
                    <a:pt x="273" y="110"/>
                    <a:pt x="208" y="75"/>
                    <a:pt x="168" y="5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10" name="Freeform 725"/>
            <p:cNvSpPr>
              <a:spLocks/>
            </p:cNvSpPr>
            <p:nvPr/>
          </p:nvSpPr>
          <p:spPr bwMode="auto">
            <a:xfrm rot="21073102" flipH="1">
              <a:off x="6563349" y="4394038"/>
              <a:ext cx="34231" cy="18638"/>
            </a:xfrm>
            <a:custGeom>
              <a:avLst/>
              <a:gdLst>
                <a:gd name="T0" fmla="*/ 0 w 36"/>
                <a:gd name="T1" fmla="*/ 9649307 h 18"/>
                <a:gd name="T2" fmla="*/ 18986794 w 36"/>
                <a:gd name="T3" fmla="*/ 19298613 h 18"/>
                <a:gd name="T4" fmla="*/ 32548928 w 36"/>
                <a:gd name="T5" fmla="*/ 0 h 18"/>
                <a:gd name="T6" fmla="*/ 0 w 36"/>
                <a:gd name="T7" fmla="*/ 964930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11" name="Freeform 737"/>
            <p:cNvSpPr>
              <a:spLocks/>
            </p:cNvSpPr>
            <p:nvPr/>
          </p:nvSpPr>
          <p:spPr bwMode="auto">
            <a:xfrm rot="-2028378">
              <a:off x="6580879" y="4000504"/>
              <a:ext cx="74233" cy="99665"/>
            </a:xfrm>
            <a:custGeom>
              <a:avLst/>
              <a:gdLst>
                <a:gd name="T0" fmla="*/ 0 w 144"/>
                <a:gd name="T1" fmla="*/ 51734959 h 192"/>
                <a:gd name="T2" fmla="*/ 12755702 w 144"/>
                <a:gd name="T3" fmla="*/ 12933610 h 192"/>
                <a:gd name="T4" fmla="*/ 38267627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12" name="Freeform 737"/>
            <p:cNvSpPr>
              <a:spLocks noChangeAspect="1"/>
            </p:cNvSpPr>
            <p:nvPr/>
          </p:nvSpPr>
          <p:spPr bwMode="auto">
            <a:xfrm rot="-8336420">
              <a:off x="6582095" y="4088012"/>
              <a:ext cx="50082" cy="28350"/>
            </a:xfrm>
            <a:custGeom>
              <a:avLst/>
              <a:gdLst>
                <a:gd name="T0" fmla="*/ 0 w 144"/>
                <a:gd name="T1" fmla="*/ 4186055 h 192"/>
                <a:gd name="T2" fmla="*/ 5806034 w 144"/>
                <a:gd name="T3" fmla="*/ 1046587 h 192"/>
                <a:gd name="T4" fmla="*/ 17418100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1905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49" name="Группа 748"/>
          <p:cNvGrpSpPr>
            <a:grpSpLocks noChangeAspect="1"/>
          </p:cNvGrpSpPr>
          <p:nvPr/>
        </p:nvGrpSpPr>
        <p:grpSpPr bwMode="auto">
          <a:xfrm>
            <a:off x="2033588" y="1928813"/>
            <a:ext cx="681037" cy="500062"/>
            <a:chOff x="5074649" y="3608072"/>
            <a:chExt cx="534083" cy="392432"/>
          </a:xfrm>
        </p:grpSpPr>
        <p:sp>
          <p:nvSpPr>
            <p:cNvPr id="16691" name="Freeform 723"/>
            <p:cNvSpPr>
              <a:spLocks/>
            </p:cNvSpPr>
            <p:nvPr/>
          </p:nvSpPr>
          <p:spPr bwMode="auto">
            <a:xfrm rot="21073102" flipH="1">
              <a:off x="5194180" y="3643409"/>
              <a:ext cx="400444" cy="357095"/>
            </a:xfrm>
            <a:custGeom>
              <a:avLst/>
              <a:gdLst>
                <a:gd name="T0" fmla="*/ 10563682 w 508"/>
                <a:gd name="T1" fmla="*/ 82527576 h 416"/>
                <a:gd name="T2" fmla="*/ 21748524 w 508"/>
                <a:gd name="T3" fmla="*/ 195265723 h 416"/>
                <a:gd name="T4" fmla="*/ 141053261 w 508"/>
                <a:gd name="T5" fmla="*/ 294741598 h 416"/>
                <a:gd name="T6" fmla="*/ 182064077 w 508"/>
                <a:gd name="T7" fmla="*/ 266004043 h 416"/>
                <a:gd name="T8" fmla="*/ 251036648 w 508"/>
                <a:gd name="T9" fmla="*/ 263793660 h 416"/>
                <a:gd name="T10" fmla="*/ 315660253 w 508"/>
                <a:gd name="T11" fmla="*/ 103159248 h 416"/>
                <a:gd name="T12" fmla="*/ 252900919 w 508"/>
                <a:gd name="T13" fmla="*/ 16210913 h 416"/>
                <a:gd name="T14" fmla="*/ 174606992 w 508"/>
                <a:gd name="T15" fmla="*/ 7368519 h 416"/>
                <a:gd name="T16" fmla="*/ 128004150 w 508"/>
                <a:gd name="T17" fmla="*/ 31684460 h 416"/>
                <a:gd name="T18" fmla="*/ 68351385 w 508"/>
                <a:gd name="T19" fmla="*/ 14000527 h 416"/>
                <a:gd name="T20" fmla="*/ 10563682 w 508"/>
                <a:gd name="T21" fmla="*/ 82527576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2" name="Freeform 724"/>
            <p:cNvSpPr>
              <a:spLocks/>
            </p:cNvSpPr>
            <p:nvPr/>
          </p:nvSpPr>
          <p:spPr bwMode="auto">
            <a:xfrm rot="19213011" flipH="1">
              <a:off x="5387214" y="3820590"/>
              <a:ext cx="221518" cy="94256"/>
            </a:xfrm>
            <a:custGeom>
              <a:avLst/>
              <a:gdLst>
                <a:gd name="T0" fmla="*/ 2147483647 w 301"/>
                <a:gd name="T1" fmla="*/ 2147483647 h 213"/>
                <a:gd name="T2" fmla="*/ 2147483647 w 301"/>
                <a:gd name="T3" fmla="*/ 606652904 h 213"/>
                <a:gd name="T4" fmla="*/ 2147483647 w 301"/>
                <a:gd name="T5" fmla="*/ 2147483647 h 213"/>
                <a:gd name="T6" fmla="*/ 2147483647 w 301"/>
                <a:gd name="T7" fmla="*/ 2147483647 h 213"/>
                <a:gd name="T8" fmla="*/ 2147483647 w 301"/>
                <a:gd name="T9" fmla="*/ 2147483647 h 213"/>
                <a:gd name="T10" fmla="*/ 2147483647 w 301"/>
                <a:gd name="T11" fmla="*/ 2147483647 h 213"/>
                <a:gd name="T12" fmla="*/ 2147483647 w 301"/>
                <a:gd name="T13" fmla="*/ 2147483647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"/>
                <a:gd name="T22" fmla="*/ 0 h 213"/>
                <a:gd name="T23" fmla="*/ 301 w 301"/>
                <a:gd name="T24" fmla="*/ 213 h 2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" h="213">
                  <a:moveTo>
                    <a:pt x="168" y="54"/>
                  </a:moveTo>
                  <a:cubicBezTo>
                    <a:pt x="128" y="33"/>
                    <a:pt x="74" y="0"/>
                    <a:pt x="47" y="7"/>
                  </a:cubicBezTo>
                  <a:cubicBezTo>
                    <a:pt x="20" y="14"/>
                    <a:pt x="0" y="68"/>
                    <a:pt x="7" y="95"/>
                  </a:cubicBezTo>
                  <a:cubicBezTo>
                    <a:pt x="14" y="123"/>
                    <a:pt x="50" y="153"/>
                    <a:pt x="91" y="172"/>
                  </a:cubicBezTo>
                  <a:cubicBezTo>
                    <a:pt x="132" y="191"/>
                    <a:pt x="222" y="213"/>
                    <a:pt x="255" y="207"/>
                  </a:cubicBezTo>
                  <a:cubicBezTo>
                    <a:pt x="288" y="201"/>
                    <a:pt x="301" y="160"/>
                    <a:pt x="287" y="135"/>
                  </a:cubicBezTo>
                  <a:cubicBezTo>
                    <a:pt x="273" y="110"/>
                    <a:pt x="208" y="75"/>
                    <a:pt x="168" y="5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3" name="Freeform 725"/>
            <p:cNvSpPr>
              <a:spLocks/>
            </p:cNvSpPr>
            <p:nvPr/>
          </p:nvSpPr>
          <p:spPr bwMode="auto">
            <a:xfrm rot="21073102" flipH="1">
              <a:off x="5364455" y="3942272"/>
              <a:ext cx="28378" cy="15451"/>
            </a:xfrm>
            <a:custGeom>
              <a:avLst/>
              <a:gdLst>
                <a:gd name="T0" fmla="*/ 0 w 36"/>
                <a:gd name="T1" fmla="*/ 6631911 h 18"/>
                <a:gd name="T2" fmla="*/ 13049151 w 36"/>
                <a:gd name="T3" fmla="*/ 13262964 h 18"/>
                <a:gd name="T4" fmla="*/ 22369743 w 36"/>
                <a:gd name="T5" fmla="*/ 0 h 18"/>
                <a:gd name="T6" fmla="*/ 0 w 36"/>
                <a:gd name="T7" fmla="*/ 6631911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4" name="Freeform 737"/>
            <p:cNvSpPr>
              <a:spLocks/>
            </p:cNvSpPr>
            <p:nvPr/>
          </p:nvSpPr>
          <p:spPr bwMode="auto">
            <a:xfrm rot="-2028378">
              <a:off x="5378987" y="3616034"/>
              <a:ext cx="61539" cy="82622"/>
            </a:xfrm>
            <a:custGeom>
              <a:avLst/>
              <a:gdLst>
                <a:gd name="T0" fmla="*/ 0 w 144"/>
                <a:gd name="T1" fmla="*/ 35554142 h 192"/>
                <a:gd name="T2" fmla="*/ 8766316 w 144"/>
                <a:gd name="T3" fmla="*/ 8888751 h 192"/>
                <a:gd name="T4" fmla="*/ 26298944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5" name="Freeform 737"/>
            <p:cNvSpPr>
              <a:spLocks noChangeAspect="1"/>
            </p:cNvSpPr>
            <p:nvPr/>
          </p:nvSpPr>
          <p:spPr bwMode="auto">
            <a:xfrm rot="-8336420">
              <a:off x="5379995" y="3688578"/>
              <a:ext cx="41518" cy="23502"/>
            </a:xfrm>
            <a:custGeom>
              <a:avLst/>
              <a:gdLst>
                <a:gd name="T0" fmla="*/ 0 w 144"/>
                <a:gd name="T1" fmla="*/ 2876792 h 192"/>
                <a:gd name="T2" fmla="*/ 3990052 w 144"/>
                <a:gd name="T3" fmla="*/ 719259 h 192"/>
                <a:gd name="T4" fmla="*/ 11970446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1905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6" name="Freeform 737"/>
            <p:cNvSpPr>
              <a:spLocks/>
            </p:cNvSpPr>
            <p:nvPr/>
          </p:nvSpPr>
          <p:spPr bwMode="auto">
            <a:xfrm rot="16647114" flipV="1">
              <a:off x="5304292" y="3612451"/>
              <a:ext cx="89301" cy="80544"/>
            </a:xfrm>
            <a:custGeom>
              <a:avLst/>
              <a:gdLst>
                <a:gd name="T0" fmla="*/ 0 w 144"/>
                <a:gd name="T1" fmla="*/ 33788210 h 192"/>
                <a:gd name="T2" fmla="*/ 18459878 w 144"/>
                <a:gd name="T3" fmla="*/ 8447053 h 192"/>
                <a:gd name="T4" fmla="*/ 55379639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6" name="Freeform 743"/>
            <p:cNvSpPr>
              <a:spLocks/>
            </p:cNvSpPr>
            <p:nvPr/>
          </p:nvSpPr>
          <p:spPr bwMode="auto">
            <a:xfrm rot="19767677">
              <a:off x="5074649" y="3634974"/>
              <a:ext cx="287999" cy="118746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ln w="3175" cap="flat" cmpd="sng">
              <a:gradFill>
                <a:gsLst>
                  <a:gs pos="0">
                    <a:srgbClr val="FFC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57" name="Freeform 744"/>
            <p:cNvSpPr>
              <a:spLocks/>
            </p:cNvSpPr>
            <p:nvPr/>
          </p:nvSpPr>
          <p:spPr bwMode="auto">
            <a:xfrm rot="19767677">
              <a:off x="5130655" y="3697310"/>
              <a:ext cx="295716" cy="154028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ln w="3175" cap="flat" cmpd="sng">
              <a:gradFill flip="none" rotWithShape="1">
                <a:gsLst>
                  <a:gs pos="0">
                    <a:srgbClr val="FFC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81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703" name="Freeform 745"/>
            <p:cNvSpPr>
              <a:spLocks/>
            </p:cNvSpPr>
            <p:nvPr/>
          </p:nvSpPr>
          <p:spPr bwMode="auto">
            <a:xfrm rot="-1832323">
              <a:off x="5320460" y="3675617"/>
              <a:ext cx="30519" cy="109261"/>
            </a:xfrm>
            <a:custGeom>
              <a:avLst/>
              <a:gdLst>
                <a:gd name="T0" fmla="*/ 4922328 w 87"/>
                <a:gd name="T1" fmla="*/ 0 h 288"/>
                <a:gd name="T2" fmla="*/ 9844306 w 87"/>
                <a:gd name="T3" fmla="*/ 23028649 h 288"/>
                <a:gd name="T4" fmla="*/ 0 w 87"/>
                <a:gd name="T5" fmla="*/ 41451266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04" name="Freeform 746"/>
            <p:cNvSpPr>
              <a:spLocks/>
            </p:cNvSpPr>
            <p:nvPr/>
          </p:nvSpPr>
          <p:spPr bwMode="auto">
            <a:xfrm rot="-1832323">
              <a:off x="5286672" y="3698107"/>
              <a:ext cx="30519" cy="109261"/>
            </a:xfrm>
            <a:custGeom>
              <a:avLst/>
              <a:gdLst>
                <a:gd name="T0" fmla="*/ 4922328 w 87"/>
                <a:gd name="T1" fmla="*/ 0 h 288"/>
                <a:gd name="T2" fmla="*/ 9844306 w 87"/>
                <a:gd name="T3" fmla="*/ 23028649 h 288"/>
                <a:gd name="T4" fmla="*/ 0 w 87"/>
                <a:gd name="T5" fmla="*/ 41451266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05" name="Freeform 747"/>
            <p:cNvSpPr>
              <a:spLocks/>
            </p:cNvSpPr>
            <p:nvPr/>
          </p:nvSpPr>
          <p:spPr bwMode="auto">
            <a:xfrm rot="-1832323">
              <a:off x="5239275" y="3733515"/>
              <a:ext cx="25257" cy="69806"/>
            </a:xfrm>
            <a:custGeom>
              <a:avLst/>
              <a:gdLst>
                <a:gd name="T0" fmla="*/ 5906630 w 72"/>
                <a:gd name="T1" fmla="*/ 0 h 184"/>
                <a:gd name="T2" fmla="*/ 7875623 w 72"/>
                <a:gd name="T3" fmla="*/ 17271674 h 184"/>
                <a:gd name="T4" fmla="*/ 0 w 72"/>
                <a:gd name="T5" fmla="*/ 26483034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06" name="Freeform 748"/>
            <p:cNvSpPr>
              <a:spLocks/>
            </p:cNvSpPr>
            <p:nvPr/>
          </p:nvSpPr>
          <p:spPr bwMode="auto">
            <a:xfrm rot="-1832323">
              <a:off x="5216335" y="3665189"/>
              <a:ext cx="39288" cy="54630"/>
            </a:xfrm>
            <a:custGeom>
              <a:avLst/>
              <a:gdLst>
                <a:gd name="T0" fmla="*/ 0 w 112"/>
                <a:gd name="T1" fmla="*/ 0 h 144"/>
                <a:gd name="T2" fmla="*/ 6890835 w 112"/>
                <a:gd name="T3" fmla="*/ 6908419 h 144"/>
                <a:gd name="T4" fmla="*/ 13781671 w 112"/>
                <a:gd name="T5" fmla="*/ 20725253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07" name="Freeform 749"/>
            <p:cNvSpPr>
              <a:spLocks/>
            </p:cNvSpPr>
            <p:nvPr/>
          </p:nvSpPr>
          <p:spPr bwMode="auto">
            <a:xfrm rot="-1832323">
              <a:off x="5249117" y="3629107"/>
              <a:ext cx="42095" cy="60700"/>
            </a:xfrm>
            <a:custGeom>
              <a:avLst/>
              <a:gdLst>
                <a:gd name="T0" fmla="*/ 0 w 120"/>
                <a:gd name="T1" fmla="*/ 0 h 160"/>
                <a:gd name="T2" fmla="*/ 8859946 w 120"/>
                <a:gd name="T3" fmla="*/ 10362627 h 160"/>
                <a:gd name="T4" fmla="*/ 14766577 w 120"/>
                <a:gd name="T5" fmla="*/ 23028060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1" name="Группа 510"/>
          <p:cNvGrpSpPr>
            <a:grpSpLocks noChangeAspect="1"/>
          </p:cNvGrpSpPr>
          <p:nvPr/>
        </p:nvGrpSpPr>
        <p:grpSpPr bwMode="auto">
          <a:xfrm rot="-367838">
            <a:off x="5308600" y="6219825"/>
            <a:ext cx="679450" cy="447675"/>
            <a:chOff x="5643570" y="3846519"/>
            <a:chExt cx="1427147" cy="939803"/>
          </a:xfrm>
        </p:grpSpPr>
        <p:sp>
          <p:nvSpPr>
            <p:cNvPr id="16673" name="Freeform 737"/>
            <p:cNvSpPr>
              <a:spLocks/>
            </p:cNvSpPr>
            <p:nvPr/>
          </p:nvSpPr>
          <p:spPr bwMode="auto">
            <a:xfrm rot="-575082">
              <a:off x="5998949" y="3857628"/>
              <a:ext cx="186939" cy="250982"/>
            </a:xfrm>
            <a:custGeom>
              <a:avLst/>
              <a:gdLst>
                <a:gd name="T0" fmla="*/ 0 w 144"/>
                <a:gd name="T1" fmla="*/ 328083125 h 192"/>
                <a:gd name="T2" fmla="*/ 80893944 w 144"/>
                <a:gd name="T3" fmla="*/ 82021435 h 192"/>
                <a:gd name="T4" fmla="*/ 242681851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" name="Freeform 738"/>
            <p:cNvSpPr>
              <a:spLocks noChangeAspect="1"/>
            </p:cNvSpPr>
            <p:nvPr/>
          </p:nvSpPr>
          <p:spPr bwMode="auto">
            <a:xfrm rot="21024918" flipH="1">
              <a:off x="5643570" y="4009643"/>
              <a:ext cx="875158" cy="776679"/>
            </a:xfrm>
            <a:custGeom>
              <a:avLst/>
              <a:gdLst>
                <a:gd name="connsiteX0" fmla="*/ 17 w 471"/>
                <a:gd name="connsiteY0" fmla="*/ 111 h 415"/>
                <a:gd name="connsiteX1" fmla="*/ 35 w 471"/>
                <a:gd name="connsiteY1" fmla="*/ 264 h 415"/>
                <a:gd name="connsiteX2" fmla="*/ 227 w 471"/>
                <a:gd name="connsiteY2" fmla="*/ 399 h 415"/>
                <a:gd name="connsiteX3" fmla="*/ 293 w 471"/>
                <a:gd name="connsiteY3" fmla="*/ 360 h 415"/>
                <a:gd name="connsiteX4" fmla="*/ 404 w 471"/>
                <a:gd name="connsiteY4" fmla="*/ 357 h 415"/>
                <a:gd name="connsiteX5" fmla="*/ 471 w 471"/>
                <a:gd name="connsiteY5" fmla="*/ 136 h 415"/>
                <a:gd name="connsiteX6" fmla="*/ 407 w 471"/>
                <a:gd name="connsiteY6" fmla="*/ 21 h 415"/>
                <a:gd name="connsiteX7" fmla="*/ 281 w 471"/>
                <a:gd name="connsiteY7" fmla="*/ 9 h 415"/>
                <a:gd name="connsiteX8" fmla="*/ 206 w 471"/>
                <a:gd name="connsiteY8" fmla="*/ 42 h 415"/>
                <a:gd name="connsiteX9" fmla="*/ 110 w 471"/>
                <a:gd name="connsiteY9" fmla="*/ 18 h 415"/>
                <a:gd name="connsiteX10" fmla="*/ 17 w 471"/>
                <a:gd name="connsiteY10" fmla="*/ 111 h 415"/>
                <a:gd name="connsiteX0" fmla="*/ 17 w 471"/>
                <a:gd name="connsiteY0" fmla="*/ 111 h 415"/>
                <a:gd name="connsiteX1" fmla="*/ 35 w 471"/>
                <a:gd name="connsiteY1" fmla="*/ 264 h 415"/>
                <a:gd name="connsiteX2" fmla="*/ 227 w 471"/>
                <a:gd name="connsiteY2" fmla="*/ 399 h 415"/>
                <a:gd name="connsiteX3" fmla="*/ 293 w 471"/>
                <a:gd name="connsiteY3" fmla="*/ 360 h 415"/>
                <a:gd name="connsiteX4" fmla="*/ 404 w 471"/>
                <a:gd name="connsiteY4" fmla="*/ 357 h 415"/>
                <a:gd name="connsiteX5" fmla="*/ 471 w 471"/>
                <a:gd name="connsiteY5" fmla="*/ 136 h 415"/>
                <a:gd name="connsiteX6" fmla="*/ 407 w 471"/>
                <a:gd name="connsiteY6" fmla="*/ 21 h 415"/>
                <a:gd name="connsiteX7" fmla="*/ 281 w 471"/>
                <a:gd name="connsiteY7" fmla="*/ 9 h 415"/>
                <a:gd name="connsiteX8" fmla="*/ 212 w 471"/>
                <a:gd name="connsiteY8" fmla="*/ 73 h 415"/>
                <a:gd name="connsiteX9" fmla="*/ 110 w 471"/>
                <a:gd name="connsiteY9" fmla="*/ 18 h 415"/>
                <a:gd name="connsiteX10" fmla="*/ 17 w 471"/>
                <a:gd name="connsiteY10" fmla="*/ 111 h 415"/>
                <a:gd name="connsiteX0" fmla="*/ 18 w 472"/>
                <a:gd name="connsiteY0" fmla="*/ 111 h 416"/>
                <a:gd name="connsiteX1" fmla="*/ 35 w 472"/>
                <a:gd name="connsiteY1" fmla="*/ 258 h 416"/>
                <a:gd name="connsiteX2" fmla="*/ 228 w 472"/>
                <a:gd name="connsiteY2" fmla="*/ 399 h 416"/>
                <a:gd name="connsiteX3" fmla="*/ 294 w 472"/>
                <a:gd name="connsiteY3" fmla="*/ 360 h 416"/>
                <a:gd name="connsiteX4" fmla="*/ 405 w 472"/>
                <a:gd name="connsiteY4" fmla="*/ 357 h 416"/>
                <a:gd name="connsiteX5" fmla="*/ 472 w 472"/>
                <a:gd name="connsiteY5" fmla="*/ 136 h 416"/>
                <a:gd name="connsiteX6" fmla="*/ 408 w 472"/>
                <a:gd name="connsiteY6" fmla="*/ 21 h 416"/>
                <a:gd name="connsiteX7" fmla="*/ 282 w 472"/>
                <a:gd name="connsiteY7" fmla="*/ 9 h 416"/>
                <a:gd name="connsiteX8" fmla="*/ 213 w 472"/>
                <a:gd name="connsiteY8" fmla="*/ 73 h 416"/>
                <a:gd name="connsiteX9" fmla="*/ 111 w 472"/>
                <a:gd name="connsiteY9" fmla="*/ 18 h 416"/>
                <a:gd name="connsiteX10" fmla="*/ 18 w 472"/>
                <a:gd name="connsiteY10" fmla="*/ 111 h 416"/>
                <a:gd name="connsiteX0" fmla="*/ 18 w 472"/>
                <a:gd name="connsiteY0" fmla="*/ 111 h 416"/>
                <a:gd name="connsiteX1" fmla="*/ 35 w 472"/>
                <a:gd name="connsiteY1" fmla="*/ 258 h 416"/>
                <a:gd name="connsiteX2" fmla="*/ 228 w 472"/>
                <a:gd name="connsiteY2" fmla="*/ 399 h 416"/>
                <a:gd name="connsiteX3" fmla="*/ 294 w 472"/>
                <a:gd name="connsiteY3" fmla="*/ 360 h 416"/>
                <a:gd name="connsiteX4" fmla="*/ 405 w 472"/>
                <a:gd name="connsiteY4" fmla="*/ 357 h 416"/>
                <a:gd name="connsiteX5" fmla="*/ 472 w 472"/>
                <a:gd name="connsiteY5" fmla="*/ 136 h 416"/>
                <a:gd name="connsiteX6" fmla="*/ 408 w 472"/>
                <a:gd name="connsiteY6" fmla="*/ 21 h 416"/>
                <a:gd name="connsiteX7" fmla="*/ 282 w 472"/>
                <a:gd name="connsiteY7" fmla="*/ 9 h 416"/>
                <a:gd name="connsiteX8" fmla="*/ 230 w 472"/>
                <a:gd name="connsiteY8" fmla="*/ 5 h 416"/>
                <a:gd name="connsiteX9" fmla="*/ 111 w 472"/>
                <a:gd name="connsiteY9" fmla="*/ 18 h 416"/>
                <a:gd name="connsiteX10" fmla="*/ 18 w 472"/>
                <a:gd name="connsiteY10" fmla="*/ 111 h 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2" h="416">
                  <a:moveTo>
                    <a:pt x="18" y="111"/>
                  </a:moveTo>
                  <a:cubicBezTo>
                    <a:pt x="6" y="152"/>
                    <a:pt x="0" y="210"/>
                    <a:pt x="35" y="258"/>
                  </a:cubicBezTo>
                  <a:cubicBezTo>
                    <a:pt x="70" y="306"/>
                    <a:pt x="185" y="382"/>
                    <a:pt x="228" y="399"/>
                  </a:cubicBezTo>
                  <a:cubicBezTo>
                    <a:pt x="271" y="416"/>
                    <a:pt x="265" y="367"/>
                    <a:pt x="294" y="360"/>
                  </a:cubicBezTo>
                  <a:cubicBezTo>
                    <a:pt x="323" y="353"/>
                    <a:pt x="375" y="394"/>
                    <a:pt x="405" y="357"/>
                  </a:cubicBezTo>
                  <a:cubicBezTo>
                    <a:pt x="435" y="320"/>
                    <a:pt x="472" y="192"/>
                    <a:pt x="472" y="136"/>
                  </a:cubicBezTo>
                  <a:cubicBezTo>
                    <a:pt x="472" y="80"/>
                    <a:pt x="440" y="42"/>
                    <a:pt x="408" y="21"/>
                  </a:cubicBezTo>
                  <a:cubicBezTo>
                    <a:pt x="376" y="0"/>
                    <a:pt x="312" y="12"/>
                    <a:pt x="282" y="9"/>
                  </a:cubicBezTo>
                  <a:cubicBezTo>
                    <a:pt x="252" y="6"/>
                    <a:pt x="258" y="4"/>
                    <a:pt x="230" y="5"/>
                  </a:cubicBezTo>
                  <a:cubicBezTo>
                    <a:pt x="202" y="6"/>
                    <a:pt x="146" y="0"/>
                    <a:pt x="111" y="18"/>
                  </a:cubicBezTo>
                  <a:cubicBezTo>
                    <a:pt x="76" y="36"/>
                    <a:pt x="32" y="69"/>
                    <a:pt x="18" y="11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100000" t="100000"/>
              </a:path>
              <a:tileRect r="-100000" b="-100000"/>
            </a:gra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677" name="Freeform 739"/>
            <p:cNvSpPr>
              <a:spLocks/>
            </p:cNvSpPr>
            <p:nvPr/>
          </p:nvSpPr>
          <p:spPr bwMode="auto">
            <a:xfrm rot="-575082">
              <a:off x="6004755" y="4106517"/>
              <a:ext cx="384264" cy="337257"/>
            </a:xfrm>
            <a:custGeom>
              <a:avLst/>
              <a:gdLst>
                <a:gd name="T0" fmla="*/ 334681877 w 288"/>
                <a:gd name="T1" fmla="*/ 98127860 h 218"/>
                <a:gd name="T2" fmla="*/ 78329802 w 288"/>
                <a:gd name="T3" fmla="*/ 21539584 h 218"/>
                <a:gd name="T4" fmla="*/ 7120892 w 288"/>
                <a:gd name="T5" fmla="*/ 232156612 h 218"/>
                <a:gd name="T6" fmla="*/ 121055159 w 288"/>
                <a:gd name="T7" fmla="*/ 461919937 h 218"/>
                <a:gd name="T8" fmla="*/ 448616188 w 288"/>
                <a:gd name="T9" fmla="*/ 500214066 h 218"/>
                <a:gd name="T10" fmla="*/ 505583302 w 288"/>
                <a:gd name="T11" fmla="*/ 327891161 h 218"/>
                <a:gd name="T12" fmla="*/ 334681877 w 288"/>
                <a:gd name="T13" fmla="*/ 9812786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lin ang="16200000" scaled="1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78" name="Freeform 740"/>
            <p:cNvSpPr>
              <a:spLocks/>
            </p:cNvSpPr>
            <p:nvPr/>
          </p:nvSpPr>
          <p:spPr bwMode="auto">
            <a:xfrm rot="21024918" flipH="1">
              <a:off x="5980992" y="4671128"/>
              <a:ext cx="46735" cy="23530"/>
            </a:xfrm>
            <a:custGeom>
              <a:avLst/>
              <a:gdLst>
                <a:gd name="T0" fmla="*/ 0 w 36"/>
                <a:gd name="T1" fmla="*/ 15379468 h 18"/>
                <a:gd name="T2" fmla="*/ 35391372 w 36"/>
                <a:gd name="T3" fmla="*/ 30758936 h 18"/>
                <a:gd name="T4" fmla="*/ 60671112 w 36"/>
                <a:gd name="T5" fmla="*/ 0 h 18"/>
                <a:gd name="T6" fmla="*/ 0 w 36"/>
                <a:gd name="T7" fmla="*/ 15379468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79" name="Freeform 737"/>
            <p:cNvSpPr>
              <a:spLocks/>
            </p:cNvSpPr>
            <p:nvPr/>
          </p:nvSpPr>
          <p:spPr bwMode="auto">
            <a:xfrm rot="10259578" flipH="1">
              <a:off x="6141259" y="3853068"/>
              <a:ext cx="141984" cy="256724"/>
            </a:xfrm>
            <a:custGeom>
              <a:avLst/>
              <a:gdLst>
                <a:gd name="T0" fmla="*/ 0 w 144"/>
                <a:gd name="T1" fmla="*/ 343266705 h 192"/>
                <a:gd name="T2" fmla="*/ 46665404 w 144"/>
                <a:gd name="T3" fmla="*/ 85816676 h 192"/>
                <a:gd name="T4" fmla="*/ 139996226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" name="Freeform 743"/>
            <p:cNvSpPr>
              <a:spLocks/>
            </p:cNvSpPr>
            <p:nvPr/>
          </p:nvSpPr>
          <p:spPr bwMode="auto">
            <a:xfrm rot="13380141">
              <a:off x="5987216" y="4209242"/>
              <a:ext cx="887516" cy="365936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92D05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19" name="Freeform 744"/>
            <p:cNvSpPr>
              <a:spLocks/>
            </p:cNvSpPr>
            <p:nvPr/>
          </p:nvSpPr>
          <p:spPr bwMode="auto">
            <a:xfrm rot="13380141">
              <a:off x="6159420" y="3908126"/>
              <a:ext cx="911297" cy="474663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B4DE86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686" name="Freeform 745"/>
            <p:cNvSpPr>
              <a:spLocks/>
            </p:cNvSpPr>
            <p:nvPr/>
          </p:nvSpPr>
          <p:spPr bwMode="auto">
            <a:xfrm rot="-8219859">
              <a:off x="6387831" y="3846519"/>
              <a:ext cx="94049" cy="336707"/>
            </a:xfrm>
            <a:custGeom>
              <a:avLst/>
              <a:gdLst>
                <a:gd name="T0" fmla="*/ 46744516 w 87"/>
                <a:gd name="T1" fmla="*/ 0 h 288"/>
                <a:gd name="T2" fmla="*/ 93489031 w 87"/>
                <a:gd name="T3" fmla="*/ 218694684 h 288"/>
                <a:gd name="T4" fmla="*/ 0 w 87"/>
                <a:gd name="T5" fmla="*/ 393651382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87" name="Freeform 746"/>
            <p:cNvSpPr>
              <a:spLocks/>
            </p:cNvSpPr>
            <p:nvPr/>
          </p:nvSpPr>
          <p:spPr bwMode="auto">
            <a:xfrm rot="-8219859">
              <a:off x="6483801" y="3926742"/>
              <a:ext cx="94049" cy="336707"/>
            </a:xfrm>
            <a:custGeom>
              <a:avLst/>
              <a:gdLst>
                <a:gd name="T0" fmla="*/ 46744516 w 87"/>
                <a:gd name="T1" fmla="*/ 0 h 288"/>
                <a:gd name="T2" fmla="*/ 93489031 w 87"/>
                <a:gd name="T3" fmla="*/ 218694684 h 288"/>
                <a:gd name="T4" fmla="*/ 0 w 87"/>
                <a:gd name="T5" fmla="*/ 393651382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88" name="Freeform 747"/>
            <p:cNvSpPr>
              <a:spLocks/>
            </p:cNvSpPr>
            <p:nvPr/>
          </p:nvSpPr>
          <p:spPr bwMode="auto">
            <a:xfrm rot="-8219859">
              <a:off x="6581930" y="4121696"/>
              <a:ext cx="77832" cy="215120"/>
            </a:xfrm>
            <a:custGeom>
              <a:avLst/>
              <a:gdLst>
                <a:gd name="T0" fmla="*/ 56090921 w 72"/>
                <a:gd name="T1" fmla="*/ 0 h 184"/>
                <a:gd name="T2" fmla="*/ 74787906 w 72"/>
                <a:gd name="T3" fmla="*/ 164024342 h 184"/>
                <a:gd name="T4" fmla="*/ 0 w 72"/>
                <a:gd name="T5" fmla="*/ 251503329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89" name="Freeform 748"/>
            <p:cNvSpPr>
              <a:spLocks/>
            </p:cNvSpPr>
            <p:nvPr/>
          </p:nvSpPr>
          <p:spPr bwMode="auto">
            <a:xfrm rot="-8219859">
              <a:off x="6349859" y="4258425"/>
              <a:ext cx="121073" cy="168354"/>
            </a:xfrm>
            <a:custGeom>
              <a:avLst/>
              <a:gdLst>
                <a:gd name="T0" fmla="*/ 0 w 112"/>
                <a:gd name="T1" fmla="*/ 0 h 144"/>
                <a:gd name="T2" fmla="*/ 65441037 w 112"/>
                <a:gd name="T3" fmla="*/ 65608947 h 144"/>
                <a:gd name="T4" fmla="*/ 130880992 w 112"/>
                <a:gd name="T5" fmla="*/ 196826860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0" name="Freeform 749"/>
            <p:cNvSpPr>
              <a:spLocks/>
            </p:cNvSpPr>
            <p:nvPr/>
          </p:nvSpPr>
          <p:spPr bwMode="auto">
            <a:xfrm rot="-8219859">
              <a:off x="6218019" y="4176895"/>
              <a:ext cx="129721" cy="187059"/>
            </a:xfrm>
            <a:custGeom>
              <a:avLst/>
              <a:gdLst>
                <a:gd name="T0" fmla="*/ 0 w 120"/>
                <a:gd name="T1" fmla="*/ 0 h 160"/>
                <a:gd name="T2" fmla="*/ 84138134 w 120"/>
                <a:gd name="T3" fmla="*/ 98412908 h 160"/>
                <a:gd name="T4" fmla="*/ 140229480 w 120"/>
                <a:gd name="T5" fmla="*/ 218694174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32" name="Группа 631"/>
          <p:cNvGrpSpPr>
            <a:grpSpLocks noChangeAspect="1"/>
          </p:cNvGrpSpPr>
          <p:nvPr/>
        </p:nvGrpSpPr>
        <p:grpSpPr bwMode="auto">
          <a:xfrm>
            <a:off x="3071813" y="3163888"/>
            <a:ext cx="1003300" cy="979487"/>
            <a:chOff x="4929190" y="3885449"/>
            <a:chExt cx="1002602" cy="979167"/>
          </a:xfrm>
        </p:grpSpPr>
        <p:sp>
          <p:nvSpPr>
            <p:cNvPr id="16667" name="Freeform 738"/>
            <p:cNvSpPr>
              <a:spLocks noChangeAspect="1"/>
            </p:cNvSpPr>
            <p:nvPr/>
          </p:nvSpPr>
          <p:spPr bwMode="auto">
            <a:xfrm rot="20410031" flipH="1">
              <a:off x="4950380" y="3993641"/>
              <a:ext cx="981412" cy="870975"/>
            </a:xfrm>
            <a:custGeom>
              <a:avLst/>
              <a:gdLst>
                <a:gd name="T0" fmla="*/ 2147483647 w 472"/>
                <a:gd name="T1" fmla="*/ 2147483647 h 416"/>
                <a:gd name="T2" fmla="*/ 2147483647 w 472"/>
                <a:gd name="T3" fmla="*/ 2147483647 h 416"/>
                <a:gd name="T4" fmla="*/ 2147483647 w 472"/>
                <a:gd name="T5" fmla="*/ 2147483647 h 416"/>
                <a:gd name="T6" fmla="*/ 2147483647 w 472"/>
                <a:gd name="T7" fmla="*/ 2147483647 h 416"/>
                <a:gd name="T8" fmla="*/ 2147483647 w 472"/>
                <a:gd name="T9" fmla="*/ 2147483647 h 416"/>
                <a:gd name="T10" fmla="*/ 2147483647 w 472"/>
                <a:gd name="T11" fmla="*/ 2147483647 h 416"/>
                <a:gd name="T12" fmla="*/ 2147483647 w 472"/>
                <a:gd name="T13" fmla="*/ 2147483647 h 416"/>
                <a:gd name="T14" fmla="*/ 2147483647 w 472"/>
                <a:gd name="T15" fmla="*/ 2147483647 h 416"/>
                <a:gd name="T16" fmla="*/ 2147483647 w 472"/>
                <a:gd name="T17" fmla="*/ 2147483647 h 416"/>
                <a:gd name="T18" fmla="*/ 2147483647 w 472"/>
                <a:gd name="T19" fmla="*/ 2147483647 h 416"/>
                <a:gd name="T20" fmla="*/ 2147483647 w 472"/>
                <a:gd name="T21" fmla="*/ 2147483647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2"/>
                <a:gd name="T34" fmla="*/ 0 h 416"/>
                <a:gd name="T35" fmla="*/ 472 w 472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2" h="416">
                  <a:moveTo>
                    <a:pt x="18" y="111"/>
                  </a:moveTo>
                  <a:cubicBezTo>
                    <a:pt x="6" y="152"/>
                    <a:pt x="0" y="210"/>
                    <a:pt x="35" y="258"/>
                  </a:cubicBezTo>
                  <a:cubicBezTo>
                    <a:pt x="70" y="306"/>
                    <a:pt x="185" y="382"/>
                    <a:pt x="228" y="399"/>
                  </a:cubicBezTo>
                  <a:cubicBezTo>
                    <a:pt x="271" y="416"/>
                    <a:pt x="265" y="367"/>
                    <a:pt x="294" y="360"/>
                  </a:cubicBezTo>
                  <a:cubicBezTo>
                    <a:pt x="323" y="353"/>
                    <a:pt x="375" y="394"/>
                    <a:pt x="405" y="357"/>
                  </a:cubicBezTo>
                  <a:cubicBezTo>
                    <a:pt x="435" y="320"/>
                    <a:pt x="472" y="192"/>
                    <a:pt x="472" y="136"/>
                  </a:cubicBezTo>
                  <a:cubicBezTo>
                    <a:pt x="472" y="80"/>
                    <a:pt x="440" y="42"/>
                    <a:pt x="408" y="21"/>
                  </a:cubicBezTo>
                  <a:cubicBezTo>
                    <a:pt x="376" y="0"/>
                    <a:pt x="312" y="12"/>
                    <a:pt x="282" y="9"/>
                  </a:cubicBezTo>
                  <a:cubicBezTo>
                    <a:pt x="252" y="6"/>
                    <a:pt x="258" y="4"/>
                    <a:pt x="230" y="5"/>
                  </a:cubicBezTo>
                  <a:cubicBezTo>
                    <a:pt x="202" y="6"/>
                    <a:pt x="146" y="0"/>
                    <a:pt x="111" y="18"/>
                  </a:cubicBezTo>
                  <a:cubicBezTo>
                    <a:pt x="76" y="36"/>
                    <a:pt x="32" y="69"/>
                    <a:pt x="18" y="11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/>
            </a:gra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68" name="Freeform 739"/>
            <p:cNvSpPr>
              <a:spLocks/>
            </p:cNvSpPr>
            <p:nvPr/>
          </p:nvSpPr>
          <p:spPr bwMode="auto">
            <a:xfrm rot="2903727">
              <a:off x="5474055" y="4076260"/>
              <a:ext cx="430918" cy="378203"/>
            </a:xfrm>
            <a:custGeom>
              <a:avLst/>
              <a:gdLst>
                <a:gd name="T0" fmla="*/ 420884203 w 288"/>
                <a:gd name="T1" fmla="*/ 123401760 h 218"/>
                <a:gd name="T2" fmla="*/ 98505167 w 288"/>
                <a:gd name="T3" fmla="*/ 27088355 h 218"/>
                <a:gd name="T4" fmla="*/ 8955014 w 288"/>
                <a:gd name="T5" fmla="*/ 291950189 h 218"/>
                <a:gd name="T6" fmla="*/ 152235232 w 288"/>
                <a:gd name="T7" fmla="*/ 580890369 h 218"/>
                <a:gd name="T8" fmla="*/ 564162881 w 288"/>
                <a:gd name="T9" fmla="*/ 629047048 h 218"/>
                <a:gd name="T10" fmla="*/ 635802968 w 288"/>
                <a:gd name="T11" fmla="*/ 412341886 h 218"/>
                <a:gd name="T12" fmla="*/ 420884203 w 288"/>
                <a:gd name="T13" fmla="*/ 12340176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lin ang="0" scaled="1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69" name="Freeform 740"/>
            <p:cNvSpPr>
              <a:spLocks/>
            </p:cNvSpPr>
            <p:nvPr/>
          </p:nvSpPr>
          <p:spPr bwMode="auto">
            <a:xfrm rot="20410031" flipH="1">
              <a:off x="5386984" y="4745659"/>
              <a:ext cx="52409" cy="26388"/>
            </a:xfrm>
            <a:custGeom>
              <a:avLst/>
              <a:gdLst>
                <a:gd name="T0" fmla="*/ 0 w 36"/>
                <a:gd name="T1" fmla="*/ 19342402 h 18"/>
                <a:gd name="T2" fmla="*/ 44506880 w 36"/>
                <a:gd name="T3" fmla="*/ 38684803 h 18"/>
                <a:gd name="T4" fmla="*/ 76297304 w 36"/>
                <a:gd name="T5" fmla="*/ 0 h 18"/>
                <a:gd name="T6" fmla="*/ 0 w 36"/>
                <a:gd name="T7" fmla="*/ 19342402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70" name="Freeform 737"/>
            <p:cNvSpPr>
              <a:spLocks/>
            </p:cNvSpPr>
            <p:nvPr/>
          </p:nvSpPr>
          <p:spPr bwMode="auto">
            <a:xfrm rot="-2292339">
              <a:off x="5182295" y="3885449"/>
              <a:ext cx="209636" cy="281454"/>
            </a:xfrm>
            <a:custGeom>
              <a:avLst/>
              <a:gdLst>
                <a:gd name="T0" fmla="*/ 0 w 144"/>
                <a:gd name="T1" fmla="*/ 412585230 h 192"/>
                <a:gd name="T2" fmla="*/ 101730239 w 144"/>
                <a:gd name="T3" fmla="*/ 103147040 h 192"/>
                <a:gd name="T4" fmla="*/ 305189215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8" name="Дуга 627"/>
            <p:cNvSpPr/>
            <p:nvPr/>
          </p:nvSpPr>
          <p:spPr>
            <a:xfrm rot="10185113">
              <a:off x="5267092" y="4177454"/>
              <a:ext cx="103116" cy="25392"/>
            </a:xfrm>
            <a:prstGeom prst="arc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672" name="TextBox 628"/>
            <p:cNvSpPr txBox="1">
              <a:spLocks noChangeArrowheads="1"/>
            </p:cNvSpPr>
            <p:nvPr/>
          </p:nvSpPr>
          <p:spPr bwMode="auto">
            <a:xfrm>
              <a:off x="4929190" y="4143380"/>
              <a:ext cx="99418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земля</a:t>
              </a:r>
            </a:p>
          </p:txBody>
        </p:sp>
      </p:grpSp>
      <p:grpSp>
        <p:nvGrpSpPr>
          <p:cNvPr id="633" name="Группа 632"/>
          <p:cNvGrpSpPr>
            <a:grpSpLocks noChangeAspect="1"/>
          </p:cNvGrpSpPr>
          <p:nvPr/>
        </p:nvGrpSpPr>
        <p:grpSpPr bwMode="auto">
          <a:xfrm rot="-627298">
            <a:off x="6489700" y="5678488"/>
            <a:ext cx="420688" cy="428625"/>
            <a:chOff x="6143636" y="4429132"/>
            <a:chExt cx="420605" cy="428628"/>
          </a:xfrm>
        </p:grpSpPr>
        <p:sp>
          <p:nvSpPr>
            <p:cNvPr id="16662" name="Freeform 738"/>
            <p:cNvSpPr>
              <a:spLocks noChangeAspect="1"/>
            </p:cNvSpPr>
            <p:nvPr/>
          </p:nvSpPr>
          <p:spPr bwMode="auto">
            <a:xfrm rot="21024918" flipH="1">
              <a:off x="6143636" y="4484485"/>
              <a:ext cx="420605" cy="373275"/>
            </a:xfrm>
            <a:custGeom>
              <a:avLst/>
              <a:gdLst>
                <a:gd name="T0" fmla="*/ 2147483647 w 472"/>
                <a:gd name="T1" fmla="*/ 2147483647 h 416"/>
                <a:gd name="T2" fmla="*/ 2147483647 w 472"/>
                <a:gd name="T3" fmla="*/ 2147483647 h 416"/>
                <a:gd name="T4" fmla="*/ 2147483647 w 472"/>
                <a:gd name="T5" fmla="*/ 2147483647 h 416"/>
                <a:gd name="T6" fmla="*/ 2147483647 w 472"/>
                <a:gd name="T7" fmla="*/ 2147483647 h 416"/>
                <a:gd name="T8" fmla="*/ 2147483647 w 472"/>
                <a:gd name="T9" fmla="*/ 2147483647 h 416"/>
                <a:gd name="T10" fmla="*/ 2147483647 w 472"/>
                <a:gd name="T11" fmla="*/ 2147483647 h 416"/>
                <a:gd name="T12" fmla="*/ 2147483647 w 472"/>
                <a:gd name="T13" fmla="*/ 2147483647 h 416"/>
                <a:gd name="T14" fmla="*/ 2147483647 w 472"/>
                <a:gd name="T15" fmla="*/ 2147483647 h 416"/>
                <a:gd name="T16" fmla="*/ 2147483647 w 472"/>
                <a:gd name="T17" fmla="*/ 2147483647 h 416"/>
                <a:gd name="T18" fmla="*/ 2147483647 w 472"/>
                <a:gd name="T19" fmla="*/ 2147483647 h 416"/>
                <a:gd name="T20" fmla="*/ 2147483647 w 472"/>
                <a:gd name="T21" fmla="*/ 2147483647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2"/>
                <a:gd name="T34" fmla="*/ 0 h 416"/>
                <a:gd name="T35" fmla="*/ 472 w 472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2" h="416">
                  <a:moveTo>
                    <a:pt x="18" y="111"/>
                  </a:moveTo>
                  <a:cubicBezTo>
                    <a:pt x="6" y="152"/>
                    <a:pt x="0" y="210"/>
                    <a:pt x="35" y="258"/>
                  </a:cubicBezTo>
                  <a:cubicBezTo>
                    <a:pt x="70" y="306"/>
                    <a:pt x="185" y="382"/>
                    <a:pt x="228" y="399"/>
                  </a:cubicBezTo>
                  <a:cubicBezTo>
                    <a:pt x="271" y="416"/>
                    <a:pt x="265" y="367"/>
                    <a:pt x="294" y="360"/>
                  </a:cubicBezTo>
                  <a:cubicBezTo>
                    <a:pt x="323" y="353"/>
                    <a:pt x="375" y="394"/>
                    <a:pt x="405" y="357"/>
                  </a:cubicBezTo>
                  <a:cubicBezTo>
                    <a:pt x="435" y="320"/>
                    <a:pt x="472" y="192"/>
                    <a:pt x="472" y="136"/>
                  </a:cubicBezTo>
                  <a:cubicBezTo>
                    <a:pt x="472" y="80"/>
                    <a:pt x="440" y="42"/>
                    <a:pt x="408" y="21"/>
                  </a:cubicBezTo>
                  <a:cubicBezTo>
                    <a:pt x="376" y="0"/>
                    <a:pt x="312" y="12"/>
                    <a:pt x="282" y="9"/>
                  </a:cubicBezTo>
                  <a:cubicBezTo>
                    <a:pt x="252" y="6"/>
                    <a:pt x="258" y="4"/>
                    <a:pt x="230" y="5"/>
                  </a:cubicBezTo>
                  <a:cubicBezTo>
                    <a:pt x="202" y="6"/>
                    <a:pt x="146" y="0"/>
                    <a:pt x="111" y="18"/>
                  </a:cubicBezTo>
                  <a:cubicBezTo>
                    <a:pt x="76" y="36"/>
                    <a:pt x="32" y="69"/>
                    <a:pt x="18" y="11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/>
            </a:gra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63" name="Freeform 739"/>
            <p:cNvSpPr>
              <a:spLocks/>
            </p:cNvSpPr>
            <p:nvPr/>
          </p:nvSpPr>
          <p:spPr bwMode="auto">
            <a:xfrm rot="3518614">
              <a:off x="6378856" y="4539955"/>
              <a:ext cx="184679" cy="162087"/>
            </a:xfrm>
            <a:custGeom>
              <a:avLst/>
              <a:gdLst>
                <a:gd name="T0" fmla="*/ 77304821 w 288"/>
                <a:gd name="T1" fmla="*/ 22665413 h 218"/>
                <a:gd name="T2" fmla="*/ 18092768 w 288"/>
                <a:gd name="T3" fmla="*/ 4975625 h 218"/>
                <a:gd name="T4" fmla="*/ 1644797 w 288"/>
                <a:gd name="T5" fmla="*/ 53623295 h 218"/>
                <a:gd name="T6" fmla="*/ 27961553 w 288"/>
                <a:gd name="T7" fmla="*/ 106694156 h 218"/>
                <a:gd name="T8" fmla="*/ 103621588 w 288"/>
                <a:gd name="T9" fmla="*/ 115539048 h 218"/>
                <a:gd name="T10" fmla="*/ 116779961 w 288"/>
                <a:gd name="T11" fmla="*/ 75736268 h 218"/>
                <a:gd name="T12" fmla="*/ 77304821 w 288"/>
                <a:gd name="T13" fmla="*/ 22665413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lin ang="0" scaled="1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64" name="Freeform 740"/>
            <p:cNvSpPr>
              <a:spLocks/>
            </p:cNvSpPr>
            <p:nvPr/>
          </p:nvSpPr>
          <p:spPr bwMode="auto">
            <a:xfrm rot="21024918" flipH="1">
              <a:off x="6305802" y="4802397"/>
              <a:ext cx="22461" cy="11309"/>
            </a:xfrm>
            <a:custGeom>
              <a:avLst/>
              <a:gdLst>
                <a:gd name="T0" fmla="*/ 0 w 36"/>
                <a:gd name="T1" fmla="*/ 3552911 h 18"/>
                <a:gd name="T2" fmla="*/ 8174555 w 36"/>
                <a:gd name="T3" fmla="*/ 7105193 h 18"/>
                <a:gd name="T4" fmla="*/ 14013791 w 36"/>
                <a:gd name="T5" fmla="*/ 0 h 18"/>
                <a:gd name="T6" fmla="*/ 0 w 36"/>
                <a:gd name="T7" fmla="*/ 3552911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65" name="Freeform 737"/>
            <p:cNvSpPr>
              <a:spLocks/>
            </p:cNvSpPr>
            <p:nvPr/>
          </p:nvSpPr>
          <p:spPr bwMode="auto">
            <a:xfrm rot="-1677452">
              <a:off x="6274805" y="4429132"/>
              <a:ext cx="89844" cy="120623"/>
            </a:xfrm>
            <a:custGeom>
              <a:avLst/>
              <a:gdLst>
                <a:gd name="T0" fmla="*/ 0 w 144"/>
                <a:gd name="T1" fmla="*/ 75780767 h 192"/>
                <a:gd name="T2" fmla="*/ 18685053 w 144"/>
                <a:gd name="T3" fmla="*/ 18945349 h 192"/>
                <a:gd name="T4" fmla="*/ 56055165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8" name="Дуга 637"/>
            <p:cNvSpPr/>
            <p:nvPr/>
          </p:nvSpPr>
          <p:spPr>
            <a:xfrm rot="10800000">
              <a:off x="6297097" y="4549977"/>
              <a:ext cx="44441" cy="11113"/>
            </a:xfrm>
            <a:prstGeom prst="arc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04" name="Группа 703"/>
          <p:cNvGrpSpPr>
            <a:grpSpLocks noChangeAspect="1"/>
          </p:cNvGrpSpPr>
          <p:nvPr/>
        </p:nvGrpSpPr>
        <p:grpSpPr bwMode="auto">
          <a:xfrm>
            <a:off x="6096000" y="5715000"/>
            <a:ext cx="584200" cy="428625"/>
            <a:chOff x="5074649" y="3608072"/>
            <a:chExt cx="534083" cy="392433"/>
          </a:xfrm>
        </p:grpSpPr>
        <p:sp>
          <p:nvSpPr>
            <p:cNvPr id="16645" name="Freeform 723"/>
            <p:cNvSpPr>
              <a:spLocks/>
            </p:cNvSpPr>
            <p:nvPr/>
          </p:nvSpPr>
          <p:spPr bwMode="auto">
            <a:xfrm rot="21073102" flipH="1">
              <a:off x="5194180" y="3643410"/>
              <a:ext cx="400444" cy="357095"/>
            </a:xfrm>
            <a:custGeom>
              <a:avLst/>
              <a:gdLst>
                <a:gd name="T0" fmla="*/ 10563682 w 508"/>
                <a:gd name="T1" fmla="*/ 82527576 h 416"/>
                <a:gd name="T2" fmla="*/ 21748524 w 508"/>
                <a:gd name="T3" fmla="*/ 195265723 h 416"/>
                <a:gd name="T4" fmla="*/ 141053261 w 508"/>
                <a:gd name="T5" fmla="*/ 294741598 h 416"/>
                <a:gd name="T6" fmla="*/ 182064077 w 508"/>
                <a:gd name="T7" fmla="*/ 266004043 h 416"/>
                <a:gd name="T8" fmla="*/ 251036648 w 508"/>
                <a:gd name="T9" fmla="*/ 263793660 h 416"/>
                <a:gd name="T10" fmla="*/ 315660253 w 508"/>
                <a:gd name="T11" fmla="*/ 103159248 h 416"/>
                <a:gd name="T12" fmla="*/ 252900919 w 508"/>
                <a:gd name="T13" fmla="*/ 16210913 h 416"/>
                <a:gd name="T14" fmla="*/ 174606992 w 508"/>
                <a:gd name="T15" fmla="*/ 7368519 h 416"/>
                <a:gd name="T16" fmla="*/ 128004150 w 508"/>
                <a:gd name="T17" fmla="*/ 31684460 h 416"/>
                <a:gd name="T18" fmla="*/ 68351385 w 508"/>
                <a:gd name="T19" fmla="*/ 14000527 h 416"/>
                <a:gd name="T20" fmla="*/ 10563682 w 508"/>
                <a:gd name="T21" fmla="*/ 82527576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46" name="Freeform 724"/>
            <p:cNvSpPr>
              <a:spLocks/>
            </p:cNvSpPr>
            <p:nvPr/>
          </p:nvSpPr>
          <p:spPr bwMode="auto">
            <a:xfrm rot="19213011" flipH="1">
              <a:off x="5387214" y="3820590"/>
              <a:ext cx="221518" cy="94256"/>
            </a:xfrm>
            <a:custGeom>
              <a:avLst/>
              <a:gdLst>
                <a:gd name="T0" fmla="*/ 2147483647 w 301"/>
                <a:gd name="T1" fmla="*/ 2147483647 h 213"/>
                <a:gd name="T2" fmla="*/ 2147483647 w 301"/>
                <a:gd name="T3" fmla="*/ 606652904 h 213"/>
                <a:gd name="T4" fmla="*/ 2147483647 w 301"/>
                <a:gd name="T5" fmla="*/ 2147483647 h 213"/>
                <a:gd name="T6" fmla="*/ 2147483647 w 301"/>
                <a:gd name="T7" fmla="*/ 2147483647 h 213"/>
                <a:gd name="T8" fmla="*/ 2147483647 w 301"/>
                <a:gd name="T9" fmla="*/ 2147483647 h 213"/>
                <a:gd name="T10" fmla="*/ 2147483647 w 301"/>
                <a:gd name="T11" fmla="*/ 2147483647 h 213"/>
                <a:gd name="T12" fmla="*/ 2147483647 w 301"/>
                <a:gd name="T13" fmla="*/ 2147483647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"/>
                <a:gd name="T22" fmla="*/ 0 h 213"/>
                <a:gd name="T23" fmla="*/ 301 w 301"/>
                <a:gd name="T24" fmla="*/ 213 h 2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" h="213">
                  <a:moveTo>
                    <a:pt x="168" y="54"/>
                  </a:moveTo>
                  <a:cubicBezTo>
                    <a:pt x="128" y="33"/>
                    <a:pt x="74" y="0"/>
                    <a:pt x="47" y="7"/>
                  </a:cubicBezTo>
                  <a:cubicBezTo>
                    <a:pt x="20" y="14"/>
                    <a:pt x="0" y="68"/>
                    <a:pt x="7" y="95"/>
                  </a:cubicBezTo>
                  <a:cubicBezTo>
                    <a:pt x="14" y="123"/>
                    <a:pt x="50" y="153"/>
                    <a:pt x="91" y="172"/>
                  </a:cubicBezTo>
                  <a:cubicBezTo>
                    <a:pt x="132" y="191"/>
                    <a:pt x="222" y="213"/>
                    <a:pt x="255" y="207"/>
                  </a:cubicBezTo>
                  <a:cubicBezTo>
                    <a:pt x="288" y="201"/>
                    <a:pt x="301" y="160"/>
                    <a:pt x="287" y="135"/>
                  </a:cubicBezTo>
                  <a:cubicBezTo>
                    <a:pt x="273" y="110"/>
                    <a:pt x="208" y="75"/>
                    <a:pt x="168" y="5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47" name="Freeform 725"/>
            <p:cNvSpPr>
              <a:spLocks/>
            </p:cNvSpPr>
            <p:nvPr/>
          </p:nvSpPr>
          <p:spPr bwMode="auto">
            <a:xfrm rot="21073102" flipH="1">
              <a:off x="5364455" y="3942272"/>
              <a:ext cx="28378" cy="15451"/>
            </a:xfrm>
            <a:custGeom>
              <a:avLst/>
              <a:gdLst>
                <a:gd name="T0" fmla="*/ 0 w 36"/>
                <a:gd name="T1" fmla="*/ 6631911 h 18"/>
                <a:gd name="T2" fmla="*/ 13049151 w 36"/>
                <a:gd name="T3" fmla="*/ 13262964 h 18"/>
                <a:gd name="T4" fmla="*/ 22369743 w 36"/>
                <a:gd name="T5" fmla="*/ 0 h 18"/>
                <a:gd name="T6" fmla="*/ 0 w 36"/>
                <a:gd name="T7" fmla="*/ 6631911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48" name="Freeform 737"/>
            <p:cNvSpPr>
              <a:spLocks/>
            </p:cNvSpPr>
            <p:nvPr/>
          </p:nvSpPr>
          <p:spPr bwMode="auto">
            <a:xfrm rot="-2028378">
              <a:off x="5378987" y="3616034"/>
              <a:ext cx="61539" cy="82622"/>
            </a:xfrm>
            <a:custGeom>
              <a:avLst/>
              <a:gdLst>
                <a:gd name="T0" fmla="*/ 0 w 144"/>
                <a:gd name="T1" fmla="*/ 35554142 h 192"/>
                <a:gd name="T2" fmla="*/ 8766316 w 144"/>
                <a:gd name="T3" fmla="*/ 8888751 h 192"/>
                <a:gd name="T4" fmla="*/ 26298944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49" name="Freeform 737"/>
            <p:cNvSpPr>
              <a:spLocks noChangeAspect="1"/>
            </p:cNvSpPr>
            <p:nvPr/>
          </p:nvSpPr>
          <p:spPr bwMode="auto">
            <a:xfrm rot="-8336420">
              <a:off x="5379995" y="3688578"/>
              <a:ext cx="41518" cy="23502"/>
            </a:xfrm>
            <a:custGeom>
              <a:avLst/>
              <a:gdLst>
                <a:gd name="T0" fmla="*/ 0 w 144"/>
                <a:gd name="T1" fmla="*/ 2876792 h 192"/>
                <a:gd name="T2" fmla="*/ 3990052 w 144"/>
                <a:gd name="T3" fmla="*/ 719259 h 192"/>
                <a:gd name="T4" fmla="*/ 11970446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1905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50" name="Freeform 737"/>
            <p:cNvSpPr>
              <a:spLocks/>
            </p:cNvSpPr>
            <p:nvPr/>
          </p:nvSpPr>
          <p:spPr bwMode="auto">
            <a:xfrm rot="16647114" flipV="1">
              <a:off x="5304292" y="3612451"/>
              <a:ext cx="89301" cy="80544"/>
            </a:xfrm>
            <a:custGeom>
              <a:avLst/>
              <a:gdLst>
                <a:gd name="T0" fmla="*/ 0 w 144"/>
                <a:gd name="T1" fmla="*/ 33788210 h 192"/>
                <a:gd name="T2" fmla="*/ 18459878 w 144"/>
                <a:gd name="T3" fmla="*/ 8447053 h 192"/>
                <a:gd name="T4" fmla="*/ 55379639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1" name="Freeform 743"/>
            <p:cNvSpPr>
              <a:spLocks/>
            </p:cNvSpPr>
            <p:nvPr/>
          </p:nvSpPr>
          <p:spPr bwMode="auto">
            <a:xfrm rot="19767677">
              <a:off x="5074649" y="3634974"/>
              <a:ext cx="287999" cy="118746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ln w="3175" cap="flat" cmpd="sng">
              <a:gradFill>
                <a:gsLst>
                  <a:gs pos="0">
                    <a:srgbClr val="FFC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15" name="Freeform 744"/>
            <p:cNvSpPr>
              <a:spLocks/>
            </p:cNvSpPr>
            <p:nvPr/>
          </p:nvSpPr>
          <p:spPr bwMode="auto">
            <a:xfrm rot="19767677">
              <a:off x="5130655" y="3697310"/>
              <a:ext cx="295716" cy="154028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ln w="3175" cap="flat" cmpd="sng">
              <a:gradFill flip="none" rotWithShape="1">
                <a:gsLst>
                  <a:gs pos="0">
                    <a:srgbClr val="FFC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81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657" name="Freeform 745"/>
            <p:cNvSpPr>
              <a:spLocks/>
            </p:cNvSpPr>
            <p:nvPr/>
          </p:nvSpPr>
          <p:spPr bwMode="auto">
            <a:xfrm rot="-1832323">
              <a:off x="5320460" y="3675617"/>
              <a:ext cx="30519" cy="109261"/>
            </a:xfrm>
            <a:custGeom>
              <a:avLst/>
              <a:gdLst>
                <a:gd name="T0" fmla="*/ 4922328 w 87"/>
                <a:gd name="T1" fmla="*/ 0 h 288"/>
                <a:gd name="T2" fmla="*/ 9844306 w 87"/>
                <a:gd name="T3" fmla="*/ 23028649 h 288"/>
                <a:gd name="T4" fmla="*/ 0 w 87"/>
                <a:gd name="T5" fmla="*/ 41451266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58" name="Freeform 746"/>
            <p:cNvSpPr>
              <a:spLocks/>
            </p:cNvSpPr>
            <p:nvPr/>
          </p:nvSpPr>
          <p:spPr bwMode="auto">
            <a:xfrm rot="-1832323">
              <a:off x="5286672" y="3698107"/>
              <a:ext cx="30519" cy="109261"/>
            </a:xfrm>
            <a:custGeom>
              <a:avLst/>
              <a:gdLst>
                <a:gd name="T0" fmla="*/ 4922328 w 87"/>
                <a:gd name="T1" fmla="*/ 0 h 288"/>
                <a:gd name="T2" fmla="*/ 9844306 w 87"/>
                <a:gd name="T3" fmla="*/ 23028649 h 288"/>
                <a:gd name="T4" fmla="*/ 0 w 87"/>
                <a:gd name="T5" fmla="*/ 41451266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59" name="Freeform 747"/>
            <p:cNvSpPr>
              <a:spLocks/>
            </p:cNvSpPr>
            <p:nvPr/>
          </p:nvSpPr>
          <p:spPr bwMode="auto">
            <a:xfrm rot="-1832323">
              <a:off x="5239275" y="3733515"/>
              <a:ext cx="25257" cy="69806"/>
            </a:xfrm>
            <a:custGeom>
              <a:avLst/>
              <a:gdLst>
                <a:gd name="T0" fmla="*/ 5906630 w 72"/>
                <a:gd name="T1" fmla="*/ 0 h 184"/>
                <a:gd name="T2" fmla="*/ 7875623 w 72"/>
                <a:gd name="T3" fmla="*/ 17271674 h 184"/>
                <a:gd name="T4" fmla="*/ 0 w 72"/>
                <a:gd name="T5" fmla="*/ 26483034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60" name="Freeform 748"/>
            <p:cNvSpPr>
              <a:spLocks/>
            </p:cNvSpPr>
            <p:nvPr/>
          </p:nvSpPr>
          <p:spPr bwMode="auto">
            <a:xfrm rot="-1832323">
              <a:off x="5216335" y="3665189"/>
              <a:ext cx="39288" cy="54630"/>
            </a:xfrm>
            <a:custGeom>
              <a:avLst/>
              <a:gdLst>
                <a:gd name="T0" fmla="*/ 0 w 112"/>
                <a:gd name="T1" fmla="*/ 0 h 144"/>
                <a:gd name="T2" fmla="*/ 6890835 w 112"/>
                <a:gd name="T3" fmla="*/ 6908419 h 144"/>
                <a:gd name="T4" fmla="*/ 13781671 w 112"/>
                <a:gd name="T5" fmla="*/ 20725253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61" name="Freeform 749"/>
            <p:cNvSpPr>
              <a:spLocks/>
            </p:cNvSpPr>
            <p:nvPr/>
          </p:nvSpPr>
          <p:spPr bwMode="auto">
            <a:xfrm rot="-1832323">
              <a:off x="5249117" y="3629107"/>
              <a:ext cx="42095" cy="60700"/>
            </a:xfrm>
            <a:custGeom>
              <a:avLst/>
              <a:gdLst>
                <a:gd name="T0" fmla="*/ 0 w 120"/>
                <a:gd name="T1" fmla="*/ 0 h 160"/>
                <a:gd name="T2" fmla="*/ 8859946 w 120"/>
                <a:gd name="T3" fmla="*/ 10362627 h 160"/>
                <a:gd name="T4" fmla="*/ 14766577 w 120"/>
                <a:gd name="T5" fmla="*/ 23028060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24" name="Группа 723"/>
          <p:cNvGrpSpPr>
            <a:grpSpLocks noChangeAspect="1"/>
          </p:cNvGrpSpPr>
          <p:nvPr/>
        </p:nvGrpSpPr>
        <p:grpSpPr bwMode="auto">
          <a:xfrm>
            <a:off x="4071938" y="3090863"/>
            <a:ext cx="889000" cy="909637"/>
            <a:chOff x="4968593" y="3857628"/>
            <a:chExt cx="889291" cy="909689"/>
          </a:xfrm>
        </p:grpSpPr>
        <p:sp>
          <p:nvSpPr>
            <p:cNvPr id="16638" name="Freeform 737"/>
            <p:cNvSpPr>
              <a:spLocks/>
            </p:cNvSpPr>
            <p:nvPr/>
          </p:nvSpPr>
          <p:spPr bwMode="auto">
            <a:xfrm rot="-575082">
              <a:off x="5348738" y="3857628"/>
              <a:ext cx="183115" cy="245847"/>
            </a:xfrm>
            <a:custGeom>
              <a:avLst/>
              <a:gdLst>
                <a:gd name="T0" fmla="*/ 0 w 144"/>
                <a:gd name="T1" fmla="*/ 314795539 h 192"/>
                <a:gd name="T2" fmla="*/ 77617858 w 144"/>
                <a:gd name="T3" fmla="*/ 78699205 h 192"/>
                <a:gd name="T4" fmla="*/ 232854864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8" name="Freeform 738"/>
            <p:cNvSpPr>
              <a:spLocks noChangeAspect="1"/>
            </p:cNvSpPr>
            <p:nvPr/>
          </p:nvSpPr>
          <p:spPr bwMode="auto">
            <a:xfrm rot="21024918" flipH="1">
              <a:off x="5000628" y="4006531"/>
              <a:ext cx="857256" cy="760786"/>
            </a:xfrm>
            <a:custGeom>
              <a:avLst/>
              <a:gdLst>
                <a:gd name="connsiteX0" fmla="*/ 17 w 471"/>
                <a:gd name="connsiteY0" fmla="*/ 111 h 415"/>
                <a:gd name="connsiteX1" fmla="*/ 35 w 471"/>
                <a:gd name="connsiteY1" fmla="*/ 264 h 415"/>
                <a:gd name="connsiteX2" fmla="*/ 227 w 471"/>
                <a:gd name="connsiteY2" fmla="*/ 399 h 415"/>
                <a:gd name="connsiteX3" fmla="*/ 293 w 471"/>
                <a:gd name="connsiteY3" fmla="*/ 360 h 415"/>
                <a:gd name="connsiteX4" fmla="*/ 404 w 471"/>
                <a:gd name="connsiteY4" fmla="*/ 357 h 415"/>
                <a:gd name="connsiteX5" fmla="*/ 471 w 471"/>
                <a:gd name="connsiteY5" fmla="*/ 136 h 415"/>
                <a:gd name="connsiteX6" fmla="*/ 407 w 471"/>
                <a:gd name="connsiteY6" fmla="*/ 21 h 415"/>
                <a:gd name="connsiteX7" fmla="*/ 281 w 471"/>
                <a:gd name="connsiteY7" fmla="*/ 9 h 415"/>
                <a:gd name="connsiteX8" fmla="*/ 206 w 471"/>
                <a:gd name="connsiteY8" fmla="*/ 42 h 415"/>
                <a:gd name="connsiteX9" fmla="*/ 110 w 471"/>
                <a:gd name="connsiteY9" fmla="*/ 18 h 415"/>
                <a:gd name="connsiteX10" fmla="*/ 17 w 471"/>
                <a:gd name="connsiteY10" fmla="*/ 111 h 415"/>
                <a:gd name="connsiteX0" fmla="*/ 17 w 471"/>
                <a:gd name="connsiteY0" fmla="*/ 111 h 415"/>
                <a:gd name="connsiteX1" fmla="*/ 35 w 471"/>
                <a:gd name="connsiteY1" fmla="*/ 264 h 415"/>
                <a:gd name="connsiteX2" fmla="*/ 227 w 471"/>
                <a:gd name="connsiteY2" fmla="*/ 399 h 415"/>
                <a:gd name="connsiteX3" fmla="*/ 293 w 471"/>
                <a:gd name="connsiteY3" fmla="*/ 360 h 415"/>
                <a:gd name="connsiteX4" fmla="*/ 404 w 471"/>
                <a:gd name="connsiteY4" fmla="*/ 357 h 415"/>
                <a:gd name="connsiteX5" fmla="*/ 471 w 471"/>
                <a:gd name="connsiteY5" fmla="*/ 136 h 415"/>
                <a:gd name="connsiteX6" fmla="*/ 407 w 471"/>
                <a:gd name="connsiteY6" fmla="*/ 21 h 415"/>
                <a:gd name="connsiteX7" fmla="*/ 281 w 471"/>
                <a:gd name="connsiteY7" fmla="*/ 9 h 415"/>
                <a:gd name="connsiteX8" fmla="*/ 212 w 471"/>
                <a:gd name="connsiteY8" fmla="*/ 73 h 415"/>
                <a:gd name="connsiteX9" fmla="*/ 110 w 471"/>
                <a:gd name="connsiteY9" fmla="*/ 18 h 415"/>
                <a:gd name="connsiteX10" fmla="*/ 17 w 471"/>
                <a:gd name="connsiteY10" fmla="*/ 111 h 415"/>
                <a:gd name="connsiteX0" fmla="*/ 18 w 472"/>
                <a:gd name="connsiteY0" fmla="*/ 111 h 416"/>
                <a:gd name="connsiteX1" fmla="*/ 35 w 472"/>
                <a:gd name="connsiteY1" fmla="*/ 258 h 416"/>
                <a:gd name="connsiteX2" fmla="*/ 228 w 472"/>
                <a:gd name="connsiteY2" fmla="*/ 399 h 416"/>
                <a:gd name="connsiteX3" fmla="*/ 294 w 472"/>
                <a:gd name="connsiteY3" fmla="*/ 360 h 416"/>
                <a:gd name="connsiteX4" fmla="*/ 405 w 472"/>
                <a:gd name="connsiteY4" fmla="*/ 357 h 416"/>
                <a:gd name="connsiteX5" fmla="*/ 472 w 472"/>
                <a:gd name="connsiteY5" fmla="*/ 136 h 416"/>
                <a:gd name="connsiteX6" fmla="*/ 408 w 472"/>
                <a:gd name="connsiteY6" fmla="*/ 21 h 416"/>
                <a:gd name="connsiteX7" fmla="*/ 282 w 472"/>
                <a:gd name="connsiteY7" fmla="*/ 9 h 416"/>
                <a:gd name="connsiteX8" fmla="*/ 213 w 472"/>
                <a:gd name="connsiteY8" fmla="*/ 73 h 416"/>
                <a:gd name="connsiteX9" fmla="*/ 111 w 472"/>
                <a:gd name="connsiteY9" fmla="*/ 18 h 416"/>
                <a:gd name="connsiteX10" fmla="*/ 18 w 472"/>
                <a:gd name="connsiteY10" fmla="*/ 111 h 416"/>
                <a:gd name="connsiteX0" fmla="*/ 18 w 472"/>
                <a:gd name="connsiteY0" fmla="*/ 111 h 416"/>
                <a:gd name="connsiteX1" fmla="*/ 35 w 472"/>
                <a:gd name="connsiteY1" fmla="*/ 258 h 416"/>
                <a:gd name="connsiteX2" fmla="*/ 228 w 472"/>
                <a:gd name="connsiteY2" fmla="*/ 399 h 416"/>
                <a:gd name="connsiteX3" fmla="*/ 294 w 472"/>
                <a:gd name="connsiteY3" fmla="*/ 360 h 416"/>
                <a:gd name="connsiteX4" fmla="*/ 405 w 472"/>
                <a:gd name="connsiteY4" fmla="*/ 357 h 416"/>
                <a:gd name="connsiteX5" fmla="*/ 472 w 472"/>
                <a:gd name="connsiteY5" fmla="*/ 136 h 416"/>
                <a:gd name="connsiteX6" fmla="*/ 408 w 472"/>
                <a:gd name="connsiteY6" fmla="*/ 21 h 416"/>
                <a:gd name="connsiteX7" fmla="*/ 282 w 472"/>
                <a:gd name="connsiteY7" fmla="*/ 9 h 416"/>
                <a:gd name="connsiteX8" fmla="*/ 230 w 472"/>
                <a:gd name="connsiteY8" fmla="*/ 5 h 416"/>
                <a:gd name="connsiteX9" fmla="*/ 111 w 472"/>
                <a:gd name="connsiteY9" fmla="*/ 18 h 416"/>
                <a:gd name="connsiteX10" fmla="*/ 18 w 472"/>
                <a:gd name="connsiteY10" fmla="*/ 111 h 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2" h="416">
                  <a:moveTo>
                    <a:pt x="18" y="111"/>
                  </a:moveTo>
                  <a:cubicBezTo>
                    <a:pt x="6" y="152"/>
                    <a:pt x="0" y="210"/>
                    <a:pt x="35" y="258"/>
                  </a:cubicBezTo>
                  <a:cubicBezTo>
                    <a:pt x="70" y="306"/>
                    <a:pt x="185" y="382"/>
                    <a:pt x="228" y="399"/>
                  </a:cubicBezTo>
                  <a:cubicBezTo>
                    <a:pt x="271" y="416"/>
                    <a:pt x="265" y="367"/>
                    <a:pt x="294" y="360"/>
                  </a:cubicBezTo>
                  <a:cubicBezTo>
                    <a:pt x="323" y="353"/>
                    <a:pt x="375" y="394"/>
                    <a:pt x="405" y="357"/>
                  </a:cubicBezTo>
                  <a:cubicBezTo>
                    <a:pt x="435" y="320"/>
                    <a:pt x="472" y="192"/>
                    <a:pt x="472" y="136"/>
                  </a:cubicBezTo>
                  <a:cubicBezTo>
                    <a:pt x="472" y="80"/>
                    <a:pt x="440" y="42"/>
                    <a:pt x="408" y="21"/>
                  </a:cubicBezTo>
                  <a:cubicBezTo>
                    <a:pt x="376" y="0"/>
                    <a:pt x="312" y="12"/>
                    <a:pt x="282" y="9"/>
                  </a:cubicBezTo>
                  <a:cubicBezTo>
                    <a:pt x="252" y="6"/>
                    <a:pt x="258" y="4"/>
                    <a:pt x="230" y="5"/>
                  </a:cubicBezTo>
                  <a:cubicBezTo>
                    <a:pt x="202" y="6"/>
                    <a:pt x="146" y="0"/>
                    <a:pt x="111" y="18"/>
                  </a:cubicBezTo>
                  <a:cubicBezTo>
                    <a:pt x="76" y="36"/>
                    <a:pt x="32" y="69"/>
                    <a:pt x="18" y="11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100000" t="100000"/>
              </a:path>
              <a:tileRect r="-100000" b="-100000"/>
            </a:gra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642" name="Freeform 739"/>
            <p:cNvSpPr>
              <a:spLocks/>
            </p:cNvSpPr>
            <p:nvPr/>
          </p:nvSpPr>
          <p:spPr bwMode="auto">
            <a:xfrm rot="-575082">
              <a:off x="5354424" y="4101423"/>
              <a:ext cx="376404" cy="330356"/>
            </a:xfrm>
            <a:custGeom>
              <a:avLst/>
              <a:gdLst>
                <a:gd name="T0" fmla="*/ 321130064 w 288"/>
                <a:gd name="T1" fmla="*/ 94152973 h 218"/>
                <a:gd name="T2" fmla="*/ 75157934 w 288"/>
                <a:gd name="T3" fmla="*/ 20668466 h 218"/>
                <a:gd name="T4" fmla="*/ 6832778 w 288"/>
                <a:gd name="T5" fmla="*/ 222752415 h 218"/>
                <a:gd name="T6" fmla="*/ 116153300 w 288"/>
                <a:gd name="T7" fmla="*/ 443209009 h 218"/>
                <a:gd name="T8" fmla="*/ 430450629 w 288"/>
                <a:gd name="T9" fmla="*/ 479951253 h 218"/>
                <a:gd name="T10" fmla="*/ 485111524 w 288"/>
                <a:gd name="T11" fmla="*/ 314609542 h 218"/>
                <a:gd name="T12" fmla="*/ 321130064 w 288"/>
                <a:gd name="T13" fmla="*/ 94152973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lin ang="16200000" scaled="1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43" name="Freeform 740"/>
            <p:cNvSpPr>
              <a:spLocks/>
            </p:cNvSpPr>
            <p:nvPr/>
          </p:nvSpPr>
          <p:spPr bwMode="auto">
            <a:xfrm rot="21024918" flipH="1">
              <a:off x="5331146" y="4654480"/>
              <a:ext cx="45779" cy="23048"/>
            </a:xfrm>
            <a:custGeom>
              <a:avLst/>
              <a:gdLst>
                <a:gd name="T0" fmla="*/ 0 w 36"/>
                <a:gd name="T1" fmla="*/ 14755841 h 18"/>
                <a:gd name="T2" fmla="*/ 33957840 w 36"/>
                <a:gd name="T3" fmla="*/ 29511681 h 18"/>
                <a:gd name="T4" fmla="*/ 58214352 w 36"/>
                <a:gd name="T5" fmla="*/ 0 h 18"/>
                <a:gd name="T6" fmla="*/ 0 w 36"/>
                <a:gd name="T7" fmla="*/ 14755841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44" name="TextBox 722"/>
            <p:cNvSpPr txBox="1">
              <a:spLocks noChangeArrowheads="1"/>
            </p:cNvSpPr>
            <p:nvPr/>
          </p:nvSpPr>
          <p:spPr bwMode="auto">
            <a:xfrm>
              <a:off x="4968593" y="4110344"/>
              <a:ext cx="8178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день</a:t>
              </a:r>
            </a:p>
          </p:txBody>
        </p:sp>
      </p:grpSp>
      <p:grpSp>
        <p:nvGrpSpPr>
          <p:cNvPr id="731" name="Группа 730"/>
          <p:cNvGrpSpPr>
            <a:grpSpLocks noChangeAspect="1"/>
          </p:cNvGrpSpPr>
          <p:nvPr/>
        </p:nvGrpSpPr>
        <p:grpSpPr bwMode="auto">
          <a:xfrm>
            <a:off x="1597025" y="3284538"/>
            <a:ext cx="949325" cy="782637"/>
            <a:chOff x="5264853" y="3643314"/>
            <a:chExt cx="948633" cy="784011"/>
          </a:xfrm>
        </p:grpSpPr>
        <p:sp>
          <p:nvSpPr>
            <p:cNvPr id="16631" name="Freeform 737"/>
            <p:cNvSpPr>
              <a:spLocks/>
            </p:cNvSpPr>
            <p:nvPr/>
          </p:nvSpPr>
          <p:spPr bwMode="auto">
            <a:xfrm rot="-575082">
              <a:off x="5663499" y="3643314"/>
              <a:ext cx="198374" cy="215128"/>
            </a:xfrm>
            <a:custGeom>
              <a:avLst/>
              <a:gdLst>
                <a:gd name="T0" fmla="*/ 0 w 144"/>
                <a:gd name="T1" fmla="*/ 241041954 h 192"/>
                <a:gd name="T2" fmla="*/ 91093621 w 144"/>
                <a:gd name="T3" fmla="*/ 60260488 h 192"/>
                <a:gd name="T4" fmla="*/ 273279442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" name="Freeform 738"/>
            <p:cNvSpPr>
              <a:spLocks noChangeAspect="1"/>
            </p:cNvSpPr>
            <p:nvPr/>
          </p:nvSpPr>
          <p:spPr bwMode="auto">
            <a:xfrm rot="21024918" flipH="1">
              <a:off x="5286380" y="3773612"/>
              <a:ext cx="928694" cy="665725"/>
            </a:xfrm>
            <a:custGeom>
              <a:avLst/>
              <a:gdLst>
                <a:gd name="connsiteX0" fmla="*/ 17 w 471"/>
                <a:gd name="connsiteY0" fmla="*/ 111 h 415"/>
                <a:gd name="connsiteX1" fmla="*/ 35 w 471"/>
                <a:gd name="connsiteY1" fmla="*/ 264 h 415"/>
                <a:gd name="connsiteX2" fmla="*/ 227 w 471"/>
                <a:gd name="connsiteY2" fmla="*/ 399 h 415"/>
                <a:gd name="connsiteX3" fmla="*/ 293 w 471"/>
                <a:gd name="connsiteY3" fmla="*/ 360 h 415"/>
                <a:gd name="connsiteX4" fmla="*/ 404 w 471"/>
                <a:gd name="connsiteY4" fmla="*/ 357 h 415"/>
                <a:gd name="connsiteX5" fmla="*/ 471 w 471"/>
                <a:gd name="connsiteY5" fmla="*/ 136 h 415"/>
                <a:gd name="connsiteX6" fmla="*/ 407 w 471"/>
                <a:gd name="connsiteY6" fmla="*/ 21 h 415"/>
                <a:gd name="connsiteX7" fmla="*/ 281 w 471"/>
                <a:gd name="connsiteY7" fmla="*/ 9 h 415"/>
                <a:gd name="connsiteX8" fmla="*/ 206 w 471"/>
                <a:gd name="connsiteY8" fmla="*/ 42 h 415"/>
                <a:gd name="connsiteX9" fmla="*/ 110 w 471"/>
                <a:gd name="connsiteY9" fmla="*/ 18 h 415"/>
                <a:gd name="connsiteX10" fmla="*/ 17 w 471"/>
                <a:gd name="connsiteY10" fmla="*/ 111 h 415"/>
                <a:gd name="connsiteX0" fmla="*/ 17 w 471"/>
                <a:gd name="connsiteY0" fmla="*/ 111 h 415"/>
                <a:gd name="connsiteX1" fmla="*/ 35 w 471"/>
                <a:gd name="connsiteY1" fmla="*/ 264 h 415"/>
                <a:gd name="connsiteX2" fmla="*/ 227 w 471"/>
                <a:gd name="connsiteY2" fmla="*/ 399 h 415"/>
                <a:gd name="connsiteX3" fmla="*/ 293 w 471"/>
                <a:gd name="connsiteY3" fmla="*/ 360 h 415"/>
                <a:gd name="connsiteX4" fmla="*/ 404 w 471"/>
                <a:gd name="connsiteY4" fmla="*/ 357 h 415"/>
                <a:gd name="connsiteX5" fmla="*/ 471 w 471"/>
                <a:gd name="connsiteY5" fmla="*/ 136 h 415"/>
                <a:gd name="connsiteX6" fmla="*/ 407 w 471"/>
                <a:gd name="connsiteY6" fmla="*/ 21 h 415"/>
                <a:gd name="connsiteX7" fmla="*/ 281 w 471"/>
                <a:gd name="connsiteY7" fmla="*/ 9 h 415"/>
                <a:gd name="connsiteX8" fmla="*/ 212 w 471"/>
                <a:gd name="connsiteY8" fmla="*/ 73 h 415"/>
                <a:gd name="connsiteX9" fmla="*/ 110 w 471"/>
                <a:gd name="connsiteY9" fmla="*/ 18 h 415"/>
                <a:gd name="connsiteX10" fmla="*/ 17 w 471"/>
                <a:gd name="connsiteY10" fmla="*/ 111 h 415"/>
                <a:gd name="connsiteX0" fmla="*/ 18 w 472"/>
                <a:gd name="connsiteY0" fmla="*/ 111 h 416"/>
                <a:gd name="connsiteX1" fmla="*/ 35 w 472"/>
                <a:gd name="connsiteY1" fmla="*/ 258 h 416"/>
                <a:gd name="connsiteX2" fmla="*/ 228 w 472"/>
                <a:gd name="connsiteY2" fmla="*/ 399 h 416"/>
                <a:gd name="connsiteX3" fmla="*/ 294 w 472"/>
                <a:gd name="connsiteY3" fmla="*/ 360 h 416"/>
                <a:gd name="connsiteX4" fmla="*/ 405 w 472"/>
                <a:gd name="connsiteY4" fmla="*/ 357 h 416"/>
                <a:gd name="connsiteX5" fmla="*/ 472 w 472"/>
                <a:gd name="connsiteY5" fmla="*/ 136 h 416"/>
                <a:gd name="connsiteX6" fmla="*/ 408 w 472"/>
                <a:gd name="connsiteY6" fmla="*/ 21 h 416"/>
                <a:gd name="connsiteX7" fmla="*/ 282 w 472"/>
                <a:gd name="connsiteY7" fmla="*/ 9 h 416"/>
                <a:gd name="connsiteX8" fmla="*/ 213 w 472"/>
                <a:gd name="connsiteY8" fmla="*/ 73 h 416"/>
                <a:gd name="connsiteX9" fmla="*/ 111 w 472"/>
                <a:gd name="connsiteY9" fmla="*/ 18 h 416"/>
                <a:gd name="connsiteX10" fmla="*/ 18 w 472"/>
                <a:gd name="connsiteY10" fmla="*/ 111 h 416"/>
                <a:gd name="connsiteX0" fmla="*/ 18 w 472"/>
                <a:gd name="connsiteY0" fmla="*/ 111 h 416"/>
                <a:gd name="connsiteX1" fmla="*/ 35 w 472"/>
                <a:gd name="connsiteY1" fmla="*/ 258 h 416"/>
                <a:gd name="connsiteX2" fmla="*/ 228 w 472"/>
                <a:gd name="connsiteY2" fmla="*/ 399 h 416"/>
                <a:gd name="connsiteX3" fmla="*/ 294 w 472"/>
                <a:gd name="connsiteY3" fmla="*/ 360 h 416"/>
                <a:gd name="connsiteX4" fmla="*/ 405 w 472"/>
                <a:gd name="connsiteY4" fmla="*/ 357 h 416"/>
                <a:gd name="connsiteX5" fmla="*/ 472 w 472"/>
                <a:gd name="connsiteY5" fmla="*/ 136 h 416"/>
                <a:gd name="connsiteX6" fmla="*/ 408 w 472"/>
                <a:gd name="connsiteY6" fmla="*/ 21 h 416"/>
                <a:gd name="connsiteX7" fmla="*/ 282 w 472"/>
                <a:gd name="connsiteY7" fmla="*/ 9 h 416"/>
                <a:gd name="connsiteX8" fmla="*/ 230 w 472"/>
                <a:gd name="connsiteY8" fmla="*/ 5 h 416"/>
                <a:gd name="connsiteX9" fmla="*/ 111 w 472"/>
                <a:gd name="connsiteY9" fmla="*/ 18 h 416"/>
                <a:gd name="connsiteX10" fmla="*/ 18 w 472"/>
                <a:gd name="connsiteY10" fmla="*/ 111 h 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2" h="416">
                  <a:moveTo>
                    <a:pt x="18" y="111"/>
                  </a:moveTo>
                  <a:cubicBezTo>
                    <a:pt x="6" y="152"/>
                    <a:pt x="0" y="210"/>
                    <a:pt x="35" y="258"/>
                  </a:cubicBezTo>
                  <a:cubicBezTo>
                    <a:pt x="70" y="306"/>
                    <a:pt x="185" y="382"/>
                    <a:pt x="228" y="399"/>
                  </a:cubicBezTo>
                  <a:cubicBezTo>
                    <a:pt x="271" y="416"/>
                    <a:pt x="265" y="367"/>
                    <a:pt x="294" y="360"/>
                  </a:cubicBezTo>
                  <a:cubicBezTo>
                    <a:pt x="323" y="353"/>
                    <a:pt x="375" y="394"/>
                    <a:pt x="405" y="357"/>
                  </a:cubicBezTo>
                  <a:cubicBezTo>
                    <a:pt x="435" y="320"/>
                    <a:pt x="472" y="192"/>
                    <a:pt x="472" y="136"/>
                  </a:cubicBezTo>
                  <a:cubicBezTo>
                    <a:pt x="472" y="80"/>
                    <a:pt x="440" y="42"/>
                    <a:pt x="408" y="21"/>
                  </a:cubicBezTo>
                  <a:cubicBezTo>
                    <a:pt x="376" y="0"/>
                    <a:pt x="312" y="12"/>
                    <a:pt x="282" y="9"/>
                  </a:cubicBezTo>
                  <a:cubicBezTo>
                    <a:pt x="252" y="6"/>
                    <a:pt x="258" y="4"/>
                    <a:pt x="230" y="5"/>
                  </a:cubicBezTo>
                  <a:cubicBezTo>
                    <a:pt x="202" y="6"/>
                    <a:pt x="146" y="0"/>
                    <a:pt x="111" y="18"/>
                  </a:cubicBezTo>
                  <a:cubicBezTo>
                    <a:pt x="76" y="36"/>
                    <a:pt x="32" y="69"/>
                    <a:pt x="18" y="11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100000" t="100000"/>
              </a:path>
              <a:tileRect r="-100000" b="-100000"/>
            </a:gra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635" name="Freeform 739"/>
            <p:cNvSpPr>
              <a:spLocks/>
            </p:cNvSpPr>
            <p:nvPr/>
          </p:nvSpPr>
          <p:spPr bwMode="auto">
            <a:xfrm rot="-575082">
              <a:off x="5669659" y="3856647"/>
              <a:ext cx="407771" cy="289078"/>
            </a:xfrm>
            <a:custGeom>
              <a:avLst/>
              <a:gdLst>
                <a:gd name="T0" fmla="*/ 376882364 w 288"/>
                <a:gd name="T1" fmla="*/ 72094462 h 218"/>
                <a:gd name="T2" fmla="*/ 88205949 w 288"/>
                <a:gd name="T3" fmla="*/ 15825032 h 218"/>
                <a:gd name="T4" fmla="*/ 8018080 w 288"/>
                <a:gd name="T5" fmla="*/ 170563970 h 218"/>
                <a:gd name="T6" fmla="*/ 136318681 w 288"/>
                <a:gd name="T7" fmla="*/ 339370930 h 218"/>
                <a:gd name="T8" fmla="*/ 505182924 w 288"/>
                <a:gd name="T9" fmla="*/ 367505720 h 218"/>
                <a:gd name="T10" fmla="*/ 569333204 w 288"/>
                <a:gd name="T11" fmla="*/ 240900117 h 218"/>
                <a:gd name="T12" fmla="*/ 376882364 w 288"/>
                <a:gd name="T13" fmla="*/ 72094462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lin ang="16200000" scaled="1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36" name="Freeform 740"/>
            <p:cNvSpPr>
              <a:spLocks/>
            </p:cNvSpPr>
            <p:nvPr/>
          </p:nvSpPr>
          <p:spPr bwMode="auto">
            <a:xfrm rot="21024918" flipH="1">
              <a:off x="5644441" y="4340599"/>
              <a:ext cx="49594" cy="20169"/>
            </a:xfrm>
            <a:custGeom>
              <a:avLst/>
              <a:gdLst>
                <a:gd name="T0" fmla="*/ 0 w 36"/>
                <a:gd name="T1" fmla="*/ 11300242 h 18"/>
                <a:gd name="T2" fmla="*/ 39854283 w 36"/>
                <a:gd name="T3" fmla="*/ 22599364 h 18"/>
                <a:gd name="T4" fmla="*/ 68321238 w 36"/>
                <a:gd name="T5" fmla="*/ 0 h 18"/>
                <a:gd name="T6" fmla="*/ 0 w 36"/>
                <a:gd name="T7" fmla="*/ 11300242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37" name="TextBox 729"/>
            <p:cNvSpPr txBox="1">
              <a:spLocks noChangeArrowheads="1"/>
            </p:cNvSpPr>
            <p:nvPr/>
          </p:nvSpPr>
          <p:spPr bwMode="auto">
            <a:xfrm>
              <a:off x="5286380" y="3795845"/>
              <a:ext cx="927106" cy="45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июль</a:t>
              </a:r>
            </a:p>
          </p:txBody>
        </p:sp>
      </p:grpSp>
      <p:grpSp>
        <p:nvGrpSpPr>
          <p:cNvPr id="735" name="Группа 734"/>
          <p:cNvGrpSpPr>
            <a:grpSpLocks noChangeAspect="1"/>
          </p:cNvGrpSpPr>
          <p:nvPr/>
        </p:nvGrpSpPr>
        <p:grpSpPr bwMode="auto">
          <a:xfrm>
            <a:off x="3143250" y="4357688"/>
            <a:ext cx="1214438" cy="1085850"/>
            <a:chOff x="5404606" y="3983779"/>
            <a:chExt cx="1214446" cy="1085491"/>
          </a:xfrm>
        </p:grpSpPr>
        <p:sp>
          <p:nvSpPr>
            <p:cNvPr id="16626" name="Freeform 737"/>
            <p:cNvSpPr>
              <a:spLocks/>
            </p:cNvSpPr>
            <p:nvPr/>
          </p:nvSpPr>
          <p:spPr bwMode="auto">
            <a:xfrm rot="-2243305">
              <a:off x="5839061" y="3983779"/>
              <a:ext cx="277168" cy="286535"/>
            </a:xfrm>
            <a:custGeom>
              <a:avLst/>
              <a:gdLst>
                <a:gd name="T0" fmla="*/ 0 w 144"/>
                <a:gd name="T1" fmla="*/ 427616229 h 192"/>
                <a:gd name="T2" fmla="*/ 177828279 w 144"/>
                <a:gd name="T3" fmla="*/ 106904430 h 192"/>
                <a:gd name="T4" fmla="*/ 533486822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27" name="Freeform 723"/>
            <p:cNvSpPr>
              <a:spLocks/>
            </p:cNvSpPr>
            <p:nvPr/>
          </p:nvSpPr>
          <p:spPr bwMode="auto">
            <a:xfrm rot="20350214" flipH="1">
              <a:off x="5404606" y="4066854"/>
              <a:ext cx="1214446" cy="1002416"/>
            </a:xfrm>
            <a:custGeom>
              <a:avLst/>
              <a:gdLst>
                <a:gd name="T0" fmla="*/ 97158085 w 508"/>
                <a:gd name="T1" fmla="*/ 650319900 h 416"/>
                <a:gd name="T2" fmla="*/ 200029802 w 508"/>
                <a:gd name="T3" fmla="*/ 1538703892 h 416"/>
                <a:gd name="T4" fmla="*/ 1297344179 w 508"/>
                <a:gd name="T5" fmla="*/ 2147483647 h 416"/>
                <a:gd name="T6" fmla="*/ 1674544322 w 508"/>
                <a:gd name="T7" fmla="*/ 2096121723 h 416"/>
                <a:gd name="T8" fmla="*/ 2147483647 w 508"/>
                <a:gd name="T9" fmla="*/ 2078702341 h 416"/>
                <a:gd name="T10" fmla="*/ 2147483647 w 508"/>
                <a:gd name="T11" fmla="*/ 812901607 h 416"/>
                <a:gd name="T12" fmla="*/ 2147483647 w 508"/>
                <a:gd name="T13" fmla="*/ 127740570 h 416"/>
                <a:gd name="T14" fmla="*/ 1605961608 w 508"/>
                <a:gd name="T15" fmla="*/ 58065431 h 416"/>
                <a:gd name="T16" fmla="*/ 1177324131 w 508"/>
                <a:gd name="T17" fmla="*/ 249676285 h 416"/>
                <a:gd name="T18" fmla="*/ 628669595 w 508"/>
                <a:gd name="T19" fmla="*/ 110321187 h 416"/>
                <a:gd name="T20" fmla="*/ 97158085 w 508"/>
                <a:gd name="T21" fmla="*/ 650319900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28" name="Freeform 724"/>
            <p:cNvSpPr>
              <a:spLocks/>
            </p:cNvSpPr>
            <p:nvPr/>
          </p:nvSpPr>
          <p:spPr bwMode="auto">
            <a:xfrm rot="20350214" flipH="1">
              <a:off x="5820212" y="4130875"/>
              <a:ext cx="707630" cy="621691"/>
            </a:xfrm>
            <a:custGeom>
              <a:avLst/>
              <a:gdLst>
                <a:gd name="T0" fmla="*/ 1134972006 w 288"/>
                <a:gd name="T1" fmla="*/ 333443108 h 218"/>
                <a:gd name="T2" fmla="*/ 265631490 w 288"/>
                <a:gd name="T3" fmla="*/ 73194136 h 218"/>
                <a:gd name="T4" fmla="*/ 24147873 w 288"/>
                <a:gd name="T5" fmla="*/ 788874682 h 218"/>
                <a:gd name="T6" fmla="*/ 410521204 w 288"/>
                <a:gd name="T7" fmla="*/ 1569616052 h 218"/>
                <a:gd name="T8" fmla="*/ 1521345500 w 288"/>
                <a:gd name="T9" fmla="*/ 1699740504 h 218"/>
                <a:gd name="T10" fmla="*/ 1714533322 w 288"/>
                <a:gd name="T11" fmla="*/ 1114184388 h 218"/>
                <a:gd name="T12" fmla="*/ 1134972006 w 288"/>
                <a:gd name="T13" fmla="*/ 33344310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29" name="Freeform 725"/>
            <p:cNvSpPr>
              <a:spLocks/>
            </p:cNvSpPr>
            <p:nvPr/>
          </p:nvSpPr>
          <p:spPr bwMode="auto">
            <a:xfrm rot="20350214" flipH="1">
              <a:off x="6014576" y="4947496"/>
              <a:ext cx="86063" cy="43373"/>
            </a:xfrm>
            <a:custGeom>
              <a:avLst/>
              <a:gdLst>
                <a:gd name="T0" fmla="*/ 0 w 36"/>
                <a:gd name="T1" fmla="*/ 52257233 h 18"/>
                <a:gd name="T2" fmla="*/ 120017231 w 36"/>
                <a:gd name="T3" fmla="*/ 104512056 h 18"/>
                <a:gd name="T4" fmla="*/ 205745542 w 36"/>
                <a:gd name="T5" fmla="*/ 0 h 18"/>
                <a:gd name="T6" fmla="*/ 0 w 36"/>
                <a:gd name="T7" fmla="*/ 52257233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30" name="TextBox 733"/>
            <p:cNvSpPr txBox="1">
              <a:spLocks noChangeArrowheads="1"/>
            </p:cNvSpPr>
            <p:nvPr/>
          </p:nvSpPr>
          <p:spPr bwMode="auto">
            <a:xfrm>
              <a:off x="5429256" y="4286256"/>
              <a:ext cx="11523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яблоко</a:t>
              </a:r>
            </a:p>
          </p:txBody>
        </p:sp>
      </p:grpSp>
      <p:grpSp>
        <p:nvGrpSpPr>
          <p:cNvPr id="764" name="Группа 763"/>
          <p:cNvGrpSpPr>
            <a:grpSpLocks/>
          </p:cNvGrpSpPr>
          <p:nvPr/>
        </p:nvGrpSpPr>
        <p:grpSpPr bwMode="auto">
          <a:xfrm>
            <a:off x="3214688" y="857250"/>
            <a:ext cx="1103312" cy="1069975"/>
            <a:chOff x="4714876" y="4254977"/>
            <a:chExt cx="1102674" cy="1069215"/>
          </a:xfrm>
        </p:grpSpPr>
        <p:sp>
          <p:nvSpPr>
            <p:cNvPr id="16620" name="Freeform 738"/>
            <p:cNvSpPr>
              <a:spLocks noChangeAspect="1"/>
            </p:cNvSpPr>
            <p:nvPr/>
          </p:nvSpPr>
          <p:spPr bwMode="auto">
            <a:xfrm rot="357946" flipH="1">
              <a:off x="4748429" y="4398516"/>
              <a:ext cx="1043066" cy="925676"/>
            </a:xfrm>
            <a:custGeom>
              <a:avLst/>
              <a:gdLst>
                <a:gd name="T0" fmla="*/ 2147483647 w 472"/>
                <a:gd name="T1" fmla="*/ 2147483647 h 416"/>
                <a:gd name="T2" fmla="*/ 2147483647 w 472"/>
                <a:gd name="T3" fmla="*/ 2147483647 h 416"/>
                <a:gd name="T4" fmla="*/ 2147483647 w 472"/>
                <a:gd name="T5" fmla="*/ 2147483647 h 416"/>
                <a:gd name="T6" fmla="*/ 2147483647 w 472"/>
                <a:gd name="T7" fmla="*/ 2147483647 h 416"/>
                <a:gd name="T8" fmla="*/ 2147483647 w 472"/>
                <a:gd name="T9" fmla="*/ 2147483647 h 416"/>
                <a:gd name="T10" fmla="*/ 2147483647 w 472"/>
                <a:gd name="T11" fmla="*/ 2147483647 h 416"/>
                <a:gd name="T12" fmla="*/ 2147483647 w 472"/>
                <a:gd name="T13" fmla="*/ 2147483647 h 416"/>
                <a:gd name="T14" fmla="*/ 2147483647 w 472"/>
                <a:gd name="T15" fmla="*/ 2147483647 h 416"/>
                <a:gd name="T16" fmla="*/ 2147483647 w 472"/>
                <a:gd name="T17" fmla="*/ 2147483647 h 416"/>
                <a:gd name="T18" fmla="*/ 2147483647 w 472"/>
                <a:gd name="T19" fmla="*/ 2147483647 h 416"/>
                <a:gd name="T20" fmla="*/ 2147483647 w 472"/>
                <a:gd name="T21" fmla="*/ 2147483647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2"/>
                <a:gd name="T34" fmla="*/ 0 h 416"/>
                <a:gd name="T35" fmla="*/ 472 w 472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2" h="416">
                  <a:moveTo>
                    <a:pt x="18" y="111"/>
                  </a:moveTo>
                  <a:cubicBezTo>
                    <a:pt x="6" y="152"/>
                    <a:pt x="0" y="210"/>
                    <a:pt x="35" y="258"/>
                  </a:cubicBezTo>
                  <a:cubicBezTo>
                    <a:pt x="70" y="306"/>
                    <a:pt x="185" y="382"/>
                    <a:pt x="228" y="399"/>
                  </a:cubicBezTo>
                  <a:cubicBezTo>
                    <a:pt x="271" y="416"/>
                    <a:pt x="265" y="367"/>
                    <a:pt x="294" y="360"/>
                  </a:cubicBezTo>
                  <a:cubicBezTo>
                    <a:pt x="323" y="353"/>
                    <a:pt x="375" y="394"/>
                    <a:pt x="405" y="357"/>
                  </a:cubicBezTo>
                  <a:cubicBezTo>
                    <a:pt x="435" y="320"/>
                    <a:pt x="472" y="192"/>
                    <a:pt x="472" y="136"/>
                  </a:cubicBezTo>
                  <a:cubicBezTo>
                    <a:pt x="472" y="80"/>
                    <a:pt x="440" y="42"/>
                    <a:pt x="408" y="21"/>
                  </a:cubicBezTo>
                  <a:cubicBezTo>
                    <a:pt x="376" y="0"/>
                    <a:pt x="312" y="12"/>
                    <a:pt x="282" y="9"/>
                  </a:cubicBezTo>
                  <a:cubicBezTo>
                    <a:pt x="252" y="6"/>
                    <a:pt x="258" y="4"/>
                    <a:pt x="230" y="5"/>
                  </a:cubicBezTo>
                  <a:cubicBezTo>
                    <a:pt x="202" y="6"/>
                    <a:pt x="146" y="0"/>
                    <a:pt x="111" y="18"/>
                  </a:cubicBezTo>
                  <a:cubicBezTo>
                    <a:pt x="76" y="36"/>
                    <a:pt x="32" y="69"/>
                    <a:pt x="18" y="11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/>
            </a:gra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21" name="Freeform 739"/>
            <p:cNvSpPr>
              <a:spLocks/>
            </p:cNvSpPr>
            <p:nvPr/>
          </p:nvSpPr>
          <p:spPr bwMode="auto">
            <a:xfrm rot="4451642">
              <a:off x="5354433" y="4618576"/>
              <a:ext cx="457981" cy="401963"/>
            </a:xfrm>
            <a:custGeom>
              <a:avLst/>
              <a:gdLst>
                <a:gd name="T0" fmla="*/ 475409719 w 288"/>
                <a:gd name="T1" fmla="*/ 139394518 h 218"/>
                <a:gd name="T2" fmla="*/ 111265532 w 288"/>
                <a:gd name="T3" fmla="*/ 30598978 h 218"/>
                <a:gd name="T4" fmla="*/ 10115336 w 288"/>
                <a:gd name="T5" fmla="*/ 329784850 h 218"/>
                <a:gd name="T6" fmla="*/ 171955940 w 288"/>
                <a:gd name="T7" fmla="*/ 656169611 h 218"/>
                <a:gd name="T8" fmla="*/ 637250276 w 288"/>
                <a:gd name="T9" fmla="*/ 710567359 h 218"/>
                <a:gd name="T10" fmla="*/ 718171350 w 288"/>
                <a:gd name="T11" fmla="*/ 465779221 h 218"/>
                <a:gd name="T12" fmla="*/ 475409719 w 288"/>
                <a:gd name="T13" fmla="*/ 13939451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lin ang="0" scaled="1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22" name="Freeform 740"/>
            <p:cNvSpPr>
              <a:spLocks/>
            </p:cNvSpPr>
            <p:nvPr/>
          </p:nvSpPr>
          <p:spPr bwMode="auto">
            <a:xfrm rot="357946" flipH="1">
              <a:off x="5062900" y="5149928"/>
              <a:ext cx="55701" cy="28045"/>
            </a:xfrm>
            <a:custGeom>
              <a:avLst/>
              <a:gdLst>
                <a:gd name="T0" fmla="*/ 0 w 36"/>
                <a:gd name="T1" fmla="*/ 21848610 h 18"/>
                <a:gd name="T2" fmla="*/ 50273238 w 36"/>
                <a:gd name="T3" fmla="*/ 43695662 h 18"/>
                <a:gd name="T4" fmla="*/ 86183360 w 36"/>
                <a:gd name="T5" fmla="*/ 0 h 18"/>
                <a:gd name="T6" fmla="*/ 0 w 36"/>
                <a:gd name="T7" fmla="*/ 2184861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23" name="Freeform 737"/>
            <p:cNvSpPr>
              <a:spLocks/>
            </p:cNvSpPr>
            <p:nvPr/>
          </p:nvSpPr>
          <p:spPr bwMode="auto">
            <a:xfrm rot="-744424">
              <a:off x="5197610" y="4254977"/>
              <a:ext cx="222806" cy="299129"/>
            </a:xfrm>
            <a:custGeom>
              <a:avLst/>
              <a:gdLst>
                <a:gd name="T0" fmla="*/ 0 w 144"/>
                <a:gd name="T1" fmla="*/ 466032123 h 192"/>
                <a:gd name="T2" fmla="*/ 114913741 w 144"/>
                <a:gd name="T3" fmla="*/ 116507641 h 192"/>
                <a:gd name="T4" fmla="*/ 344739629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0" name="Дуга 739"/>
            <p:cNvSpPr/>
            <p:nvPr/>
          </p:nvSpPr>
          <p:spPr>
            <a:xfrm rot="11733028">
              <a:off x="5208303" y="4562733"/>
              <a:ext cx="111061" cy="26969"/>
            </a:xfrm>
            <a:prstGeom prst="arc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625" name="TextBox 740"/>
            <p:cNvSpPr txBox="1">
              <a:spLocks noChangeArrowheads="1"/>
            </p:cNvSpPr>
            <p:nvPr/>
          </p:nvSpPr>
          <p:spPr bwMode="auto">
            <a:xfrm>
              <a:off x="4714876" y="4572008"/>
              <a:ext cx="110267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дерево</a:t>
              </a:r>
            </a:p>
          </p:txBody>
        </p:sp>
      </p:grpSp>
      <p:sp>
        <p:nvSpPr>
          <p:cNvPr id="766" name="Штриховая стрелка вправо 765">
            <a:hlinkClick r:id="rId9" action="ppaction://hlinksldjump"/>
          </p:cNvPr>
          <p:cNvSpPr/>
          <p:nvPr/>
        </p:nvSpPr>
        <p:spPr>
          <a:xfrm>
            <a:off x="8143875" y="6143625"/>
            <a:ext cx="928688" cy="647700"/>
          </a:xfrm>
          <a:prstGeom prst="stripedRightArrow">
            <a:avLst/>
          </a:prstGeom>
          <a:gradFill flip="none" rotWithShape="1">
            <a:gsLst>
              <a:gs pos="0">
                <a:srgbClr val="33660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668" name="Группа 667"/>
          <p:cNvGrpSpPr>
            <a:grpSpLocks noChangeAspect="1"/>
          </p:cNvGrpSpPr>
          <p:nvPr/>
        </p:nvGrpSpPr>
        <p:grpSpPr bwMode="auto">
          <a:xfrm rot="-1023849">
            <a:off x="985838" y="1766888"/>
            <a:ext cx="428625" cy="455612"/>
            <a:chOff x="5715008" y="3571876"/>
            <a:chExt cx="875157" cy="928694"/>
          </a:xfrm>
        </p:grpSpPr>
        <p:sp>
          <p:nvSpPr>
            <p:cNvPr id="16614" name="Freeform 737"/>
            <p:cNvSpPr>
              <a:spLocks/>
            </p:cNvSpPr>
            <p:nvPr/>
          </p:nvSpPr>
          <p:spPr bwMode="auto">
            <a:xfrm rot="-575082">
              <a:off x="6070387" y="3571876"/>
              <a:ext cx="186939" cy="250982"/>
            </a:xfrm>
            <a:custGeom>
              <a:avLst/>
              <a:gdLst>
                <a:gd name="T0" fmla="*/ 0 w 144"/>
                <a:gd name="T1" fmla="*/ 328083125 h 192"/>
                <a:gd name="T2" fmla="*/ 80893944 w 144"/>
                <a:gd name="T3" fmla="*/ 82021435 h 192"/>
                <a:gd name="T4" fmla="*/ 242681851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4" name="Freeform 738"/>
            <p:cNvSpPr>
              <a:spLocks noChangeAspect="1"/>
            </p:cNvSpPr>
            <p:nvPr/>
          </p:nvSpPr>
          <p:spPr bwMode="auto">
            <a:xfrm rot="21024918" flipH="1">
              <a:off x="5715008" y="3723891"/>
              <a:ext cx="875157" cy="776679"/>
            </a:xfrm>
            <a:custGeom>
              <a:avLst/>
              <a:gdLst>
                <a:gd name="connsiteX0" fmla="*/ 17 w 471"/>
                <a:gd name="connsiteY0" fmla="*/ 111 h 415"/>
                <a:gd name="connsiteX1" fmla="*/ 35 w 471"/>
                <a:gd name="connsiteY1" fmla="*/ 264 h 415"/>
                <a:gd name="connsiteX2" fmla="*/ 227 w 471"/>
                <a:gd name="connsiteY2" fmla="*/ 399 h 415"/>
                <a:gd name="connsiteX3" fmla="*/ 293 w 471"/>
                <a:gd name="connsiteY3" fmla="*/ 360 h 415"/>
                <a:gd name="connsiteX4" fmla="*/ 404 w 471"/>
                <a:gd name="connsiteY4" fmla="*/ 357 h 415"/>
                <a:gd name="connsiteX5" fmla="*/ 471 w 471"/>
                <a:gd name="connsiteY5" fmla="*/ 136 h 415"/>
                <a:gd name="connsiteX6" fmla="*/ 407 w 471"/>
                <a:gd name="connsiteY6" fmla="*/ 21 h 415"/>
                <a:gd name="connsiteX7" fmla="*/ 281 w 471"/>
                <a:gd name="connsiteY7" fmla="*/ 9 h 415"/>
                <a:gd name="connsiteX8" fmla="*/ 206 w 471"/>
                <a:gd name="connsiteY8" fmla="*/ 42 h 415"/>
                <a:gd name="connsiteX9" fmla="*/ 110 w 471"/>
                <a:gd name="connsiteY9" fmla="*/ 18 h 415"/>
                <a:gd name="connsiteX10" fmla="*/ 17 w 471"/>
                <a:gd name="connsiteY10" fmla="*/ 111 h 415"/>
                <a:gd name="connsiteX0" fmla="*/ 17 w 471"/>
                <a:gd name="connsiteY0" fmla="*/ 111 h 415"/>
                <a:gd name="connsiteX1" fmla="*/ 35 w 471"/>
                <a:gd name="connsiteY1" fmla="*/ 264 h 415"/>
                <a:gd name="connsiteX2" fmla="*/ 227 w 471"/>
                <a:gd name="connsiteY2" fmla="*/ 399 h 415"/>
                <a:gd name="connsiteX3" fmla="*/ 293 w 471"/>
                <a:gd name="connsiteY3" fmla="*/ 360 h 415"/>
                <a:gd name="connsiteX4" fmla="*/ 404 w 471"/>
                <a:gd name="connsiteY4" fmla="*/ 357 h 415"/>
                <a:gd name="connsiteX5" fmla="*/ 471 w 471"/>
                <a:gd name="connsiteY5" fmla="*/ 136 h 415"/>
                <a:gd name="connsiteX6" fmla="*/ 407 w 471"/>
                <a:gd name="connsiteY6" fmla="*/ 21 h 415"/>
                <a:gd name="connsiteX7" fmla="*/ 281 w 471"/>
                <a:gd name="connsiteY7" fmla="*/ 9 h 415"/>
                <a:gd name="connsiteX8" fmla="*/ 212 w 471"/>
                <a:gd name="connsiteY8" fmla="*/ 73 h 415"/>
                <a:gd name="connsiteX9" fmla="*/ 110 w 471"/>
                <a:gd name="connsiteY9" fmla="*/ 18 h 415"/>
                <a:gd name="connsiteX10" fmla="*/ 17 w 471"/>
                <a:gd name="connsiteY10" fmla="*/ 111 h 415"/>
                <a:gd name="connsiteX0" fmla="*/ 18 w 472"/>
                <a:gd name="connsiteY0" fmla="*/ 111 h 416"/>
                <a:gd name="connsiteX1" fmla="*/ 35 w 472"/>
                <a:gd name="connsiteY1" fmla="*/ 258 h 416"/>
                <a:gd name="connsiteX2" fmla="*/ 228 w 472"/>
                <a:gd name="connsiteY2" fmla="*/ 399 h 416"/>
                <a:gd name="connsiteX3" fmla="*/ 294 w 472"/>
                <a:gd name="connsiteY3" fmla="*/ 360 h 416"/>
                <a:gd name="connsiteX4" fmla="*/ 405 w 472"/>
                <a:gd name="connsiteY4" fmla="*/ 357 h 416"/>
                <a:gd name="connsiteX5" fmla="*/ 472 w 472"/>
                <a:gd name="connsiteY5" fmla="*/ 136 h 416"/>
                <a:gd name="connsiteX6" fmla="*/ 408 w 472"/>
                <a:gd name="connsiteY6" fmla="*/ 21 h 416"/>
                <a:gd name="connsiteX7" fmla="*/ 282 w 472"/>
                <a:gd name="connsiteY7" fmla="*/ 9 h 416"/>
                <a:gd name="connsiteX8" fmla="*/ 213 w 472"/>
                <a:gd name="connsiteY8" fmla="*/ 73 h 416"/>
                <a:gd name="connsiteX9" fmla="*/ 111 w 472"/>
                <a:gd name="connsiteY9" fmla="*/ 18 h 416"/>
                <a:gd name="connsiteX10" fmla="*/ 18 w 472"/>
                <a:gd name="connsiteY10" fmla="*/ 111 h 416"/>
                <a:gd name="connsiteX0" fmla="*/ 18 w 472"/>
                <a:gd name="connsiteY0" fmla="*/ 111 h 416"/>
                <a:gd name="connsiteX1" fmla="*/ 35 w 472"/>
                <a:gd name="connsiteY1" fmla="*/ 258 h 416"/>
                <a:gd name="connsiteX2" fmla="*/ 228 w 472"/>
                <a:gd name="connsiteY2" fmla="*/ 399 h 416"/>
                <a:gd name="connsiteX3" fmla="*/ 294 w 472"/>
                <a:gd name="connsiteY3" fmla="*/ 360 h 416"/>
                <a:gd name="connsiteX4" fmla="*/ 405 w 472"/>
                <a:gd name="connsiteY4" fmla="*/ 357 h 416"/>
                <a:gd name="connsiteX5" fmla="*/ 472 w 472"/>
                <a:gd name="connsiteY5" fmla="*/ 136 h 416"/>
                <a:gd name="connsiteX6" fmla="*/ 408 w 472"/>
                <a:gd name="connsiteY6" fmla="*/ 21 h 416"/>
                <a:gd name="connsiteX7" fmla="*/ 282 w 472"/>
                <a:gd name="connsiteY7" fmla="*/ 9 h 416"/>
                <a:gd name="connsiteX8" fmla="*/ 230 w 472"/>
                <a:gd name="connsiteY8" fmla="*/ 5 h 416"/>
                <a:gd name="connsiteX9" fmla="*/ 111 w 472"/>
                <a:gd name="connsiteY9" fmla="*/ 18 h 416"/>
                <a:gd name="connsiteX10" fmla="*/ 18 w 472"/>
                <a:gd name="connsiteY10" fmla="*/ 111 h 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2" h="416">
                  <a:moveTo>
                    <a:pt x="18" y="111"/>
                  </a:moveTo>
                  <a:cubicBezTo>
                    <a:pt x="6" y="152"/>
                    <a:pt x="0" y="210"/>
                    <a:pt x="35" y="258"/>
                  </a:cubicBezTo>
                  <a:cubicBezTo>
                    <a:pt x="70" y="306"/>
                    <a:pt x="185" y="382"/>
                    <a:pt x="228" y="399"/>
                  </a:cubicBezTo>
                  <a:cubicBezTo>
                    <a:pt x="271" y="416"/>
                    <a:pt x="265" y="367"/>
                    <a:pt x="294" y="360"/>
                  </a:cubicBezTo>
                  <a:cubicBezTo>
                    <a:pt x="323" y="353"/>
                    <a:pt x="375" y="394"/>
                    <a:pt x="405" y="357"/>
                  </a:cubicBezTo>
                  <a:cubicBezTo>
                    <a:pt x="435" y="320"/>
                    <a:pt x="472" y="192"/>
                    <a:pt x="472" y="136"/>
                  </a:cubicBezTo>
                  <a:cubicBezTo>
                    <a:pt x="472" y="80"/>
                    <a:pt x="440" y="42"/>
                    <a:pt x="408" y="21"/>
                  </a:cubicBezTo>
                  <a:cubicBezTo>
                    <a:pt x="376" y="0"/>
                    <a:pt x="312" y="12"/>
                    <a:pt x="282" y="9"/>
                  </a:cubicBezTo>
                  <a:cubicBezTo>
                    <a:pt x="252" y="6"/>
                    <a:pt x="258" y="4"/>
                    <a:pt x="230" y="5"/>
                  </a:cubicBezTo>
                  <a:cubicBezTo>
                    <a:pt x="202" y="6"/>
                    <a:pt x="146" y="0"/>
                    <a:pt x="111" y="18"/>
                  </a:cubicBezTo>
                  <a:cubicBezTo>
                    <a:pt x="76" y="36"/>
                    <a:pt x="32" y="69"/>
                    <a:pt x="18" y="11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100000" t="100000"/>
              </a:path>
              <a:tileRect r="-100000" b="-100000"/>
            </a:gra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618" name="Freeform 739"/>
            <p:cNvSpPr>
              <a:spLocks/>
            </p:cNvSpPr>
            <p:nvPr/>
          </p:nvSpPr>
          <p:spPr bwMode="auto">
            <a:xfrm rot="-575082">
              <a:off x="6076193" y="3820765"/>
              <a:ext cx="384263" cy="337257"/>
            </a:xfrm>
            <a:custGeom>
              <a:avLst/>
              <a:gdLst>
                <a:gd name="T0" fmla="*/ 334679672 w 288"/>
                <a:gd name="T1" fmla="*/ 98127860 h 218"/>
                <a:gd name="T2" fmla="*/ 78329599 w 288"/>
                <a:gd name="T3" fmla="*/ 21539584 h 218"/>
                <a:gd name="T4" fmla="*/ 7120873 w 288"/>
                <a:gd name="T5" fmla="*/ 232156612 h 218"/>
                <a:gd name="T6" fmla="*/ 121054844 w 288"/>
                <a:gd name="T7" fmla="*/ 461919937 h 218"/>
                <a:gd name="T8" fmla="*/ 448613687 w 288"/>
                <a:gd name="T9" fmla="*/ 500214066 h 218"/>
                <a:gd name="T10" fmla="*/ 505580652 w 288"/>
                <a:gd name="T11" fmla="*/ 327891161 h 218"/>
                <a:gd name="T12" fmla="*/ 334679672 w 288"/>
                <a:gd name="T13" fmla="*/ 9812786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lin ang="16200000" scaled="1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19" name="Freeform 740"/>
            <p:cNvSpPr>
              <a:spLocks/>
            </p:cNvSpPr>
            <p:nvPr/>
          </p:nvSpPr>
          <p:spPr bwMode="auto">
            <a:xfrm rot="21024918" flipH="1">
              <a:off x="6052429" y="4385376"/>
              <a:ext cx="46734" cy="23530"/>
            </a:xfrm>
            <a:custGeom>
              <a:avLst/>
              <a:gdLst>
                <a:gd name="T0" fmla="*/ 0 w 36"/>
                <a:gd name="T1" fmla="*/ 15379468 h 18"/>
                <a:gd name="T2" fmla="*/ 35389317 w 36"/>
                <a:gd name="T3" fmla="*/ 30758936 h 18"/>
                <a:gd name="T4" fmla="*/ 60668516 w 36"/>
                <a:gd name="T5" fmla="*/ 0 h 18"/>
                <a:gd name="T6" fmla="*/ 0 w 36"/>
                <a:gd name="T7" fmla="*/ 15379468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69" name="Группа 668"/>
          <p:cNvGrpSpPr>
            <a:grpSpLocks noChangeAspect="1"/>
          </p:cNvGrpSpPr>
          <p:nvPr/>
        </p:nvGrpSpPr>
        <p:grpSpPr bwMode="auto">
          <a:xfrm>
            <a:off x="714375" y="2714625"/>
            <a:ext cx="758825" cy="500063"/>
            <a:chOff x="5643570" y="3846519"/>
            <a:chExt cx="1427147" cy="939803"/>
          </a:xfrm>
        </p:grpSpPr>
        <p:sp>
          <p:nvSpPr>
            <p:cNvPr id="16596" name="Freeform 737"/>
            <p:cNvSpPr>
              <a:spLocks/>
            </p:cNvSpPr>
            <p:nvPr/>
          </p:nvSpPr>
          <p:spPr bwMode="auto">
            <a:xfrm rot="-575082">
              <a:off x="5998949" y="3857628"/>
              <a:ext cx="186939" cy="250982"/>
            </a:xfrm>
            <a:custGeom>
              <a:avLst/>
              <a:gdLst>
                <a:gd name="T0" fmla="*/ 0 w 144"/>
                <a:gd name="T1" fmla="*/ 328083125 h 192"/>
                <a:gd name="T2" fmla="*/ 80893944 w 144"/>
                <a:gd name="T3" fmla="*/ 82021435 h 192"/>
                <a:gd name="T4" fmla="*/ 242681851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Freeform 738"/>
            <p:cNvSpPr>
              <a:spLocks noChangeAspect="1"/>
            </p:cNvSpPr>
            <p:nvPr/>
          </p:nvSpPr>
          <p:spPr bwMode="auto">
            <a:xfrm rot="21024918" flipH="1">
              <a:off x="5643570" y="4009643"/>
              <a:ext cx="875158" cy="776679"/>
            </a:xfrm>
            <a:custGeom>
              <a:avLst/>
              <a:gdLst>
                <a:gd name="connsiteX0" fmla="*/ 17 w 471"/>
                <a:gd name="connsiteY0" fmla="*/ 111 h 415"/>
                <a:gd name="connsiteX1" fmla="*/ 35 w 471"/>
                <a:gd name="connsiteY1" fmla="*/ 264 h 415"/>
                <a:gd name="connsiteX2" fmla="*/ 227 w 471"/>
                <a:gd name="connsiteY2" fmla="*/ 399 h 415"/>
                <a:gd name="connsiteX3" fmla="*/ 293 w 471"/>
                <a:gd name="connsiteY3" fmla="*/ 360 h 415"/>
                <a:gd name="connsiteX4" fmla="*/ 404 w 471"/>
                <a:gd name="connsiteY4" fmla="*/ 357 h 415"/>
                <a:gd name="connsiteX5" fmla="*/ 471 w 471"/>
                <a:gd name="connsiteY5" fmla="*/ 136 h 415"/>
                <a:gd name="connsiteX6" fmla="*/ 407 w 471"/>
                <a:gd name="connsiteY6" fmla="*/ 21 h 415"/>
                <a:gd name="connsiteX7" fmla="*/ 281 w 471"/>
                <a:gd name="connsiteY7" fmla="*/ 9 h 415"/>
                <a:gd name="connsiteX8" fmla="*/ 206 w 471"/>
                <a:gd name="connsiteY8" fmla="*/ 42 h 415"/>
                <a:gd name="connsiteX9" fmla="*/ 110 w 471"/>
                <a:gd name="connsiteY9" fmla="*/ 18 h 415"/>
                <a:gd name="connsiteX10" fmla="*/ 17 w 471"/>
                <a:gd name="connsiteY10" fmla="*/ 111 h 415"/>
                <a:gd name="connsiteX0" fmla="*/ 17 w 471"/>
                <a:gd name="connsiteY0" fmla="*/ 111 h 415"/>
                <a:gd name="connsiteX1" fmla="*/ 35 w 471"/>
                <a:gd name="connsiteY1" fmla="*/ 264 h 415"/>
                <a:gd name="connsiteX2" fmla="*/ 227 w 471"/>
                <a:gd name="connsiteY2" fmla="*/ 399 h 415"/>
                <a:gd name="connsiteX3" fmla="*/ 293 w 471"/>
                <a:gd name="connsiteY3" fmla="*/ 360 h 415"/>
                <a:gd name="connsiteX4" fmla="*/ 404 w 471"/>
                <a:gd name="connsiteY4" fmla="*/ 357 h 415"/>
                <a:gd name="connsiteX5" fmla="*/ 471 w 471"/>
                <a:gd name="connsiteY5" fmla="*/ 136 h 415"/>
                <a:gd name="connsiteX6" fmla="*/ 407 w 471"/>
                <a:gd name="connsiteY6" fmla="*/ 21 h 415"/>
                <a:gd name="connsiteX7" fmla="*/ 281 w 471"/>
                <a:gd name="connsiteY7" fmla="*/ 9 h 415"/>
                <a:gd name="connsiteX8" fmla="*/ 212 w 471"/>
                <a:gd name="connsiteY8" fmla="*/ 73 h 415"/>
                <a:gd name="connsiteX9" fmla="*/ 110 w 471"/>
                <a:gd name="connsiteY9" fmla="*/ 18 h 415"/>
                <a:gd name="connsiteX10" fmla="*/ 17 w 471"/>
                <a:gd name="connsiteY10" fmla="*/ 111 h 415"/>
                <a:gd name="connsiteX0" fmla="*/ 18 w 472"/>
                <a:gd name="connsiteY0" fmla="*/ 111 h 416"/>
                <a:gd name="connsiteX1" fmla="*/ 35 w 472"/>
                <a:gd name="connsiteY1" fmla="*/ 258 h 416"/>
                <a:gd name="connsiteX2" fmla="*/ 228 w 472"/>
                <a:gd name="connsiteY2" fmla="*/ 399 h 416"/>
                <a:gd name="connsiteX3" fmla="*/ 294 w 472"/>
                <a:gd name="connsiteY3" fmla="*/ 360 h 416"/>
                <a:gd name="connsiteX4" fmla="*/ 405 w 472"/>
                <a:gd name="connsiteY4" fmla="*/ 357 h 416"/>
                <a:gd name="connsiteX5" fmla="*/ 472 w 472"/>
                <a:gd name="connsiteY5" fmla="*/ 136 h 416"/>
                <a:gd name="connsiteX6" fmla="*/ 408 w 472"/>
                <a:gd name="connsiteY6" fmla="*/ 21 h 416"/>
                <a:gd name="connsiteX7" fmla="*/ 282 w 472"/>
                <a:gd name="connsiteY7" fmla="*/ 9 h 416"/>
                <a:gd name="connsiteX8" fmla="*/ 213 w 472"/>
                <a:gd name="connsiteY8" fmla="*/ 73 h 416"/>
                <a:gd name="connsiteX9" fmla="*/ 111 w 472"/>
                <a:gd name="connsiteY9" fmla="*/ 18 h 416"/>
                <a:gd name="connsiteX10" fmla="*/ 18 w 472"/>
                <a:gd name="connsiteY10" fmla="*/ 111 h 416"/>
                <a:gd name="connsiteX0" fmla="*/ 18 w 472"/>
                <a:gd name="connsiteY0" fmla="*/ 111 h 416"/>
                <a:gd name="connsiteX1" fmla="*/ 35 w 472"/>
                <a:gd name="connsiteY1" fmla="*/ 258 h 416"/>
                <a:gd name="connsiteX2" fmla="*/ 228 w 472"/>
                <a:gd name="connsiteY2" fmla="*/ 399 h 416"/>
                <a:gd name="connsiteX3" fmla="*/ 294 w 472"/>
                <a:gd name="connsiteY3" fmla="*/ 360 h 416"/>
                <a:gd name="connsiteX4" fmla="*/ 405 w 472"/>
                <a:gd name="connsiteY4" fmla="*/ 357 h 416"/>
                <a:gd name="connsiteX5" fmla="*/ 472 w 472"/>
                <a:gd name="connsiteY5" fmla="*/ 136 h 416"/>
                <a:gd name="connsiteX6" fmla="*/ 408 w 472"/>
                <a:gd name="connsiteY6" fmla="*/ 21 h 416"/>
                <a:gd name="connsiteX7" fmla="*/ 282 w 472"/>
                <a:gd name="connsiteY7" fmla="*/ 9 h 416"/>
                <a:gd name="connsiteX8" fmla="*/ 230 w 472"/>
                <a:gd name="connsiteY8" fmla="*/ 5 h 416"/>
                <a:gd name="connsiteX9" fmla="*/ 111 w 472"/>
                <a:gd name="connsiteY9" fmla="*/ 18 h 416"/>
                <a:gd name="connsiteX10" fmla="*/ 18 w 472"/>
                <a:gd name="connsiteY10" fmla="*/ 111 h 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2" h="416">
                  <a:moveTo>
                    <a:pt x="18" y="111"/>
                  </a:moveTo>
                  <a:cubicBezTo>
                    <a:pt x="6" y="152"/>
                    <a:pt x="0" y="210"/>
                    <a:pt x="35" y="258"/>
                  </a:cubicBezTo>
                  <a:cubicBezTo>
                    <a:pt x="70" y="306"/>
                    <a:pt x="185" y="382"/>
                    <a:pt x="228" y="399"/>
                  </a:cubicBezTo>
                  <a:cubicBezTo>
                    <a:pt x="271" y="416"/>
                    <a:pt x="265" y="367"/>
                    <a:pt x="294" y="360"/>
                  </a:cubicBezTo>
                  <a:cubicBezTo>
                    <a:pt x="323" y="353"/>
                    <a:pt x="375" y="394"/>
                    <a:pt x="405" y="357"/>
                  </a:cubicBezTo>
                  <a:cubicBezTo>
                    <a:pt x="435" y="320"/>
                    <a:pt x="472" y="192"/>
                    <a:pt x="472" y="136"/>
                  </a:cubicBezTo>
                  <a:cubicBezTo>
                    <a:pt x="472" y="80"/>
                    <a:pt x="440" y="42"/>
                    <a:pt x="408" y="21"/>
                  </a:cubicBezTo>
                  <a:cubicBezTo>
                    <a:pt x="376" y="0"/>
                    <a:pt x="312" y="12"/>
                    <a:pt x="282" y="9"/>
                  </a:cubicBezTo>
                  <a:cubicBezTo>
                    <a:pt x="252" y="6"/>
                    <a:pt x="258" y="4"/>
                    <a:pt x="230" y="5"/>
                  </a:cubicBezTo>
                  <a:cubicBezTo>
                    <a:pt x="202" y="6"/>
                    <a:pt x="146" y="0"/>
                    <a:pt x="111" y="18"/>
                  </a:cubicBezTo>
                  <a:cubicBezTo>
                    <a:pt x="76" y="36"/>
                    <a:pt x="32" y="69"/>
                    <a:pt x="18" y="11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100000" t="100000"/>
              </a:path>
              <a:tileRect r="-100000" b="-100000"/>
            </a:gra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600" name="Freeform 739"/>
            <p:cNvSpPr>
              <a:spLocks/>
            </p:cNvSpPr>
            <p:nvPr/>
          </p:nvSpPr>
          <p:spPr bwMode="auto">
            <a:xfrm rot="-575082">
              <a:off x="6004755" y="4106517"/>
              <a:ext cx="384264" cy="337257"/>
            </a:xfrm>
            <a:custGeom>
              <a:avLst/>
              <a:gdLst>
                <a:gd name="T0" fmla="*/ 334681877 w 288"/>
                <a:gd name="T1" fmla="*/ 98127860 h 218"/>
                <a:gd name="T2" fmla="*/ 78329802 w 288"/>
                <a:gd name="T3" fmla="*/ 21539584 h 218"/>
                <a:gd name="T4" fmla="*/ 7120892 w 288"/>
                <a:gd name="T5" fmla="*/ 232156612 h 218"/>
                <a:gd name="T6" fmla="*/ 121055159 w 288"/>
                <a:gd name="T7" fmla="*/ 461919937 h 218"/>
                <a:gd name="T8" fmla="*/ 448616188 w 288"/>
                <a:gd name="T9" fmla="*/ 500214066 h 218"/>
                <a:gd name="T10" fmla="*/ 505583302 w 288"/>
                <a:gd name="T11" fmla="*/ 327891161 h 218"/>
                <a:gd name="T12" fmla="*/ 334681877 w 288"/>
                <a:gd name="T13" fmla="*/ 9812786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lin ang="16200000" scaled="1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01" name="Freeform 740"/>
            <p:cNvSpPr>
              <a:spLocks/>
            </p:cNvSpPr>
            <p:nvPr/>
          </p:nvSpPr>
          <p:spPr bwMode="auto">
            <a:xfrm rot="21024918" flipH="1">
              <a:off x="5980992" y="4671128"/>
              <a:ext cx="46735" cy="23530"/>
            </a:xfrm>
            <a:custGeom>
              <a:avLst/>
              <a:gdLst>
                <a:gd name="T0" fmla="*/ 0 w 36"/>
                <a:gd name="T1" fmla="*/ 15379468 h 18"/>
                <a:gd name="T2" fmla="*/ 35391372 w 36"/>
                <a:gd name="T3" fmla="*/ 30758936 h 18"/>
                <a:gd name="T4" fmla="*/ 60671112 w 36"/>
                <a:gd name="T5" fmla="*/ 0 h 18"/>
                <a:gd name="T6" fmla="*/ 0 w 36"/>
                <a:gd name="T7" fmla="*/ 15379468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02" name="Freeform 737"/>
            <p:cNvSpPr>
              <a:spLocks/>
            </p:cNvSpPr>
            <p:nvPr/>
          </p:nvSpPr>
          <p:spPr bwMode="auto">
            <a:xfrm rot="10259578" flipH="1">
              <a:off x="6141259" y="3853068"/>
              <a:ext cx="141984" cy="256724"/>
            </a:xfrm>
            <a:custGeom>
              <a:avLst/>
              <a:gdLst>
                <a:gd name="T0" fmla="*/ 0 w 144"/>
                <a:gd name="T1" fmla="*/ 343266705 h 192"/>
                <a:gd name="T2" fmla="*/ 46665404 w 144"/>
                <a:gd name="T3" fmla="*/ 85816676 h 192"/>
                <a:gd name="T4" fmla="*/ 139996226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1" name="Freeform 743"/>
            <p:cNvSpPr>
              <a:spLocks/>
            </p:cNvSpPr>
            <p:nvPr/>
          </p:nvSpPr>
          <p:spPr bwMode="auto">
            <a:xfrm rot="13380141">
              <a:off x="5987216" y="4209242"/>
              <a:ext cx="887516" cy="365936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92D05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72" name="Freeform 744"/>
            <p:cNvSpPr>
              <a:spLocks/>
            </p:cNvSpPr>
            <p:nvPr/>
          </p:nvSpPr>
          <p:spPr bwMode="auto">
            <a:xfrm rot="13380141">
              <a:off x="6159420" y="3908126"/>
              <a:ext cx="911297" cy="474663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B4DE86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609" name="Freeform 745"/>
            <p:cNvSpPr>
              <a:spLocks/>
            </p:cNvSpPr>
            <p:nvPr/>
          </p:nvSpPr>
          <p:spPr bwMode="auto">
            <a:xfrm rot="-8219859">
              <a:off x="6387831" y="3846519"/>
              <a:ext cx="94049" cy="336707"/>
            </a:xfrm>
            <a:custGeom>
              <a:avLst/>
              <a:gdLst>
                <a:gd name="T0" fmla="*/ 46744516 w 87"/>
                <a:gd name="T1" fmla="*/ 0 h 288"/>
                <a:gd name="T2" fmla="*/ 93489031 w 87"/>
                <a:gd name="T3" fmla="*/ 218694684 h 288"/>
                <a:gd name="T4" fmla="*/ 0 w 87"/>
                <a:gd name="T5" fmla="*/ 393651382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10" name="Freeform 746"/>
            <p:cNvSpPr>
              <a:spLocks/>
            </p:cNvSpPr>
            <p:nvPr/>
          </p:nvSpPr>
          <p:spPr bwMode="auto">
            <a:xfrm rot="-8219859">
              <a:off x="6483801" y="3926742"/>
              <a:ext cx="94049" cy="336707"/>
            </a:xfrm>
            <a:custGeom>
              <a:avLst/>
              <a:gdLst>
                <a:gd name="T0" fmla="*/ 46744516 w 87"/>
                <a:gd name="T1" fmla="*/ 0 h 288"/>
                <a:gd name="T2" fmla="*/ 93489031 w 87"/>
                <a:gd name="T3" fmla="*/ 218694684 h 288"/>
                <a:gd name="T4" fmla="*/ 0 w 87"/>
                <a:gd name="T5" fmla="*/ 393651382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11" name="Freeform 747"/>
            <p:cNvSpPr>
              <a:spLocks/>
            </p:cNvSpPr>
            <p:nvPr/>
          </p:nvSpPr>
          <p:spPr bwMode="auto">
            <a:xfrm rot="-8219859">
              <a:off x="6581930" y="4121696"/>
              <a:ext cx="77832" cy="215120"/>
            </a:xfrm>
            <a:custGeom>
              <a:avLst/>
              <a:gdLst>
                <a:gd name="T0" fmla="*/ 56090921 w 72"/>
                <a:gd name="T1" fmla="*/ 0 h 184"/>
                <a:gd name="T2" fmla="*/ 74787906 w 72"/>
                <a:gd name="T3" fmla="*/ 164024342 h 184"/>
                <a:gd name="T4" fmla="*/ 0 w 72"/>
                <a:gd name="T5" fmla="*/ 251503329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12" name="Freeform 748"/>
            <p:cNvSpPr>
              <a:spLocks/>
            </p:cNvSpPr>
            <p:nvPr/>
          </p:nvSpPr>
          <p:spPr bwMode="auto">
            <a:xfrm rot="-8219859">
              <a:off x="6349859" y="4258425"/>
              <a:ext cx="121073" cy="168354"/>
            </a:xfrm>
            <a:custGeom>
              <a:avLst/>
              <a:gdLst>
                <a:gd name="T0" fmla="*/ 0 w 112"/>
                <a:gd name="T1" fmla="*/ 0 h 144"/>
                <a:gd name="T2" fmla="*/ 65441037 w 112"/>
                <a:gd name="T3" fmla="*/ 65608947 h 144"/>
                <a:gd name="T4" fmla="*/ 130880992 w 112"/>
                <a:gd name="T5" fmla="*/ 196826860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13" name="Freeform 749"/>
            <p:cNvSpPr>
              <a:spLocks/>
            </p:cNvSpPr>
            <p:nvPr/>
          </p:nvSpPr>
          <p:spPr bwMode="auto">
            <a:xfrm rot="-8219859">
              <a:off x="6218019" y="4176895"/>
              <a:ext cx="129721" cy="187059"/>
            </a:xfrm>
            <a:custGeom>
              <a:avLst/>
              <a:gdLst>
                <a:gd name="T0" fmla="*/ 0 w 120"/>
                <a:gd name="T1" fmla="*/ 0 h 160"/>
                <a:gd name="T2" fmla="*/ 84138134 w 120"/>
                <a:gd name="T3" fmla="*/ 98412908 h 160"/>
                <a:gd name="T4" fmla="*/ 140229480 w 120"/>
                <a:gd name="T5" fmla="*/ 218694174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83" name="Группа 682"/>
          <p:cNvGrpSpPr>
            <a:grpSpLocks noChangeAspect="1"/>
          </p:cNvGrpSpPr>
          <p:nvPr/>
        </p:nvGrpSpPr>
        <p:grpSpPr bwMode="auto">
          <a:xfrm rot="933028">
            <a:off x="3549650" y="977900"/>
            <a:ext cx="420688" cy="428625"/>
            <a:chOff x="6143636" y="4429132"/>
            <a:chExt cx="420605" cy="428628"/>
          </a:xfrm>
        </p:grpSpPr>
        <p:sp>
          <p:nvSpPr>
            <p:cNvPr id="16591" name="Freeform 738"/>
            <p:cNvSpPr>
              <a:spLocks noChangeAspect="1"/>
            </p:cNvSpPr>
            <p:nvPr/>
          </p:nvSpPr>
          <p:spPr bwMode="auto">
            <a:xfrm rot="21024918" flipH="1">
              <a:off x="6143636" y="4484485"/>
              <a:ext cx="420605" cy="373275"/>
            </a:xfrm>
            <a:custGeom>
              <a:avLst/>
              <a:gdLst>
                <a:gd name="T0" fmla="*/ 2147483647 w 472"/>
                <a:gd name="T1" fmla="*/ 2147483647 h 416"/>
                <a:gd name="T2" fmla="*/ 2147483647 w 472"/>
                <a:gd name="T3" fmla="*/ 2147483647 h 416"/>
                <a:gd name="T4" fmla="*/ 2147483647 w 472"/>
                <a:gd name="T5" fmla="*/ 2147483647 h 416"/>
                <a:gd name="T6" fmla="*/ 2147483647 w 472"/>
                <a:gd name="T7" fmla="*/ 2147483647 h 416"/>
                <a:gd name="T8" fmla="*/ 2147483647 w 472"/>
                <a:gd name="T9" fmla="*/ 2147483647 h 416"/>
                <a:gd name="T10" fmla="*/ 2147483647 w 472"/>
                <a:gd name="T11" fmla="*/ 2147483647 h 416"/>
                <a:gd name="T12" fmla="*/ 2147483647 w 472"/>
                <a:gd name="T13" fmla="*/ 2147483647 h 416"/>
                <a:gd name="T14" fmla="*/ 2147483647 w 472"/>
                <a:gd name="T15" fmla="*/ 2147483647 h 416"/>
                <a:gd name="T16" fmla="*/ 2147483647 w 472"/>
                <a:gd name="T17" fmla="*/ 2147483647 h 416"/>
                <a:gd name="T18" fmla="*/ 2147483647 w 472"/>
                <a:gd name="T19" fmla="*/ 2147483647 h 416"/>
                <a:gd name="T20" fmla="*/ 2147483647 w 472"/>
                <a:gd name="T21" fmla="*/ 2147483647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2"/>
                <a:gd name="T34" fmla="*/ 0 h 416"/>
                <a:gd name="T35" fmla="*/ 472 w 472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2" h="416">
                  <a:moveTo>
                    <a:pt x="18" y="111"/>
                  </a:moveTo>
                  <a:cubicBezTo>
                    <a:pt x="6" y="152"/>
                    <a:pt x="0" y="210"/>
                    <a:pt x="35" y="258"/>
                  </a:cubicBezTo>
                  <a:cubicBezTo>
                    <a:pt x="70" y="306"/>
                    <a:pt x="185" y="382"/>
                    <a:pt x="228" y="399"/>
                  </a:cubicBezTo>
                  <a:cubicBezTo>
                    <a:pt x="271" y="416"/>
                    <a:pt x="265" y="367"/>
                    <a:pt x="294" y="360"/>
                  </a:cubicBezTo>
                  <a:cubicBezTo>
                    <a:pt x="323" y="353"/>
                    <a:pt x="375" y="394"/>
                    <a:pt x="405" y="357"/>
                  </a:cubicBezTo>
                  <a:cubicBezTo>
                    <a:pt x="435" y="320"/>
                    <a:pt x="472" y="192"/>
                    <a:pt x="472" y="136"/>
                  </a:cubicBezTo>
                  <a:cubicBezTo>
                    <a:pt x="472" y="80"/>
                    <a:pt x="440" y="42"/>
                    <a:pt x="408" y="21"/>
                  </a:cubicBezTo>
                  <a:cubicBezTo>
                    <a:pt x="376" y="0"/>
                    <a:pt x="312" y="12"/>
                    <a:pt x="282" y="9"/>
                  </a:cubicBezTo>
                  <a:cubicBezTo>
                    <a:pt x="252" y="6"/>
                    <a:pt x="258" y="4"/>
                    <a:pt x="230" y="5"/>
                  </a:cubicBezTo>
                  <a:cubicBezTo>
                    <a:pt x="202" y="6"/>
                    <a:pt x="146" y="0"/>
                    <a:pt x="111" y="18"/>
                  </a:cubicBezTo>
                  <a:cubicBezTo>
                    <a:pt x="76" y="36"/>
                    <a:pt x="32" y="69"/>
                    <a:pt x="18" y="11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/>
            </a:gra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92" name="Freeform 739"/>
            <p:cNvSpPr>
              <a:spLocks/>
            </p:cNvSpPr>
            <p:nvPr/>
          </p:nvSpPr>
          <p:spPr bwMode="auto">
            <a:xfrm rot="3518614">
              <a:off x="6378856" y="4539955"/>
              <a:ext cx="184679" cy="162087"/>
            </a:xfrm>
            <a:custGeom>
              <a:avLst/>
              <a:gdLst>
                <a:gd name="T0" fmla="*/ 77304821 w 288"/>
                <a:gd name="T1" fmla="*/ 22665413 h 218"/>
                <a:gd name="T2" fmla="*/ 18092768 w 288"/>
                <a:gd name="T3" fmla="*/ 4975625 h 218"/>
                <a:gd name="T4" fmla="*/ 1644797 w 288"/>
                <a:gd name="T5" fmla="*/ 53623295 h 218"/>
                <a:gd name="T6" fmla="*/ 27961553 w 288"/>
                <a:gd name="T7" fmla="*/ 106694156 h 218"/>
                <a:gd name="T8" fmla="*/ 103621588 w 288"/>
                <a:gd name="T9" fmla="*/ 115539048 h 218"/>
                <a:gd name="T10" fmla="*/ 116779961 w 288"/>
                <a:gd name="T11" fmla="*/ 75736268 h 218"/>
                <a:gd name="T12" fmla="*/ 77304821 w 288"/>
                <a:gd name="T13" fmla="*/ 22665413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lin ang="0" scaled="1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93" name="Freeform 740"/>
            <p:cNvSpPr>
              <a:spLocks/>
            </p:cNvSpPr>
            <p:nvPr/>
          </p:nvSpPr>
          <p:spPr bwMode="auto">
            <a:xfrm rot="21024918" flipH="1">
              <a:off x="6305802" y="4802397"/>
              <a:ext cx="22461" cy="11309"/>
            </a:xfrm>
            <a:custGeom>
              <a:avLst/>
              <a:gdLst>
                <a:gd name="T0" fmla="*/ 0 w 36"/>
                <a:gd name="T1" fmla="*/ 3552911 h 18"/>
                <a:gd name="T2" fmla="*/ 8174555 w 36"/>
                <a:gd name="T3" fmla="*/ 7105193 h 18"/>
                <a:gd name="T4" fmla="*/ 14013791 w 36"/>
                <a:gd name="T5" fmla="*/ 0 h 18"/>
                <a:gd name="T6" fmla="*/ 0 w 36"/>
                <a:gd name="T7" fmla="*/ 3552911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94" name="Freeform 737"/>
            <p:cNvSpPr>
              <a:spLocks/>
            </p:cNvSpPr>
            <p:nvPr/>
          </p:nvSpPr>
          <p:spPr bwMode="auto">
            <a:xfrm rot="-1677452">
              <a:off x="6274805" y="4429132"/>
              <a:ext cx="89844" cy="120623"/>
            </a:xfrm>
            <a:custGeom>
              <a:avLst/>
              <a:gdLst>
                <a:gd name="T0" fmla="*/ 0 w 144"/>
                <a:gd name="T1" fmla="*/ 75780767 h 192"/>
                <a:gd name="T2" fmla="*/ 18685053 w 144"/>
                <a:gd name="T3" fmla="*/ 18945349 h 192"/>
                <a:gd name="T4" fmla="*/ 56055165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0" name="Дуга 489"/>
            <p:cNvSpPr/>
            <p:nvPr/>
          </p:nvSpPr>
          <p:spPr>
            <a:xfrm rot="10800000">
              <a:off x="6294254" y="4553567"/>
              <a:ext cx="44441" cy="11113"/>
            </a:xfrm>
            <a:prstGeom prst="arc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671" name="Группа 670"/>
          <p:cNvGrpSpPr>
            <a:grpSpLocks noChangeAspect="1"/>
          </p:cNvGrpSpPr>
          <p:nvPr/>
        </p:nvGrpSpPr>
        <p:grpSpPr bwMode="auto">
          <a:xfrm>
            <a:off x="4071938" y="2000250"/>
            <a:ext cx="500062" cy="463550"/>
            <a:chOff x="6357950" y="4000504"/>
            <a:chExt cx="500065" cy="463778"/>
          </a:xfrm>
        </p:grpSpPr>
        <p:sp>
          <p:nvSpPr>
            <p:cNvPr id="16586" name="Freeform 723"/>
            <p:cNvSpPr>
              <a:spLocks/>
            </p:cNvSpPr>
            <p:nvPr/>
          </p:nvSpPr>
          <p:spPr bwMode="auto">
            <a:xfrm rot="21073102" flipH="1">
              <a:off x="6357950" y="4033526"/>
              <a:ext cx="483047" cy="430756"/>
            </a:xfrm>
            <a:custGeom>
              <a:avLst/>
              <a:gdLst>
                <a:gd name="T0" fmla="*/ 15370974 w 508"/>
                <a:gd name="T1" fmla="*/ 120086693 h 416"/>
                <a:gd name="T2" fmla="*/ 31646242 w 508"/>
                <a:gd name="T3" fmla="*/ 284133331 h 416"/>
                <a:gd name="T4" fmla="*/ 205247441 w 508"/>
                <a:gd name="T5" fmla="*/ 428879730 h 416"/>
                <a:gd name="T6" fmla="*/ 264922808 w 508"/>
                <a:gd name="T7" fmla="*/ 387064311 h 416"/>
                <a:gd name="T8" fmla="*/ 365286258 w 508"/>
                <a:gd name="T9" fmla="*/ 383848138 h 416"/>
                <a:gd name="T10" fmla="*/ 459319702 w 508"/>
                <a:gd name="T11" fmla="*/ 150108132 h 416"/>
                <a:gd name="T12" fmla="*/ 367998167 w 508"/>
                <a:gd name="T13" fmla="*/ 23588034 h 416"/>
                <a:gd name="T14" fmla="*/ 254072320 w 508"/>
                <a:gd name="T15" fmla="*/ 10722305 h 416"/>
                <a:gd name="T16" fmla="*/ 186259325 w 508"/>
                <a:gd name="T17" fmla="*/ 46104356 h 416"/>
                <a:gd name="T18" fmla="*/ 99459193 w 508"/>
                <a:gd name="T19" fmla="*/ 20371862 h 416"/>
                <a:gd name="T20" fmla="*/ 15370974 w 508"/>
                <a:gd name="T21" fmla="*/ 120086693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87" name="Freeform 724"/>
            <p:cNvSpPr>
              <a:spLocks/>
            </p:cNvSpPr>
            <p:nvPr/>
          </p:nvSpPr>
          <p:spPr bwMode="auto">
            <a:xfrm rot="19213011" flipH="1">
              <a:off x="6590802" y="4247256"/>
              <a:ext cx="267213" cy="113698"/>
            </a:xfrm>
            <a:custGeom>
              <a:avLst/>
              <a:gdLst>
                <a:gd name="T0" fmla="*/ 2147483647 w 301"/>
                <a:gd name="T1" fmla="*/ 2147483647 h 213"/>
                <a:gd name="T2" fmla="*/ 2147483647 w 301"/>
                <a:gd name="T3" fmla="*/ 1064803617 h 213"/>
                <a:gd name="T4" fmla="*/ 2147483647 w 301"/>
                <a:gd name="T5" fmla="*/ 2147483647 h 213"/>
                <a:gd name="T6" fmla="*/ 2147483647 w 301"/>
                <a:gd name="T7" fmla="*/ 2147483647 h 213"/>
                <a:gd name="T8" fmla="*/ 2147483647 w 301"/>
                <a:gd name="T9" fmla="*/ 2147483647 h 213"/>
                <a:gd name="T10" fmla="*/ 2147483647 w 301"/>
                <a:gd name="T11" fmla="*/ 2147483647 h 213"/>
                <a:gd name="T12" fmla="*/ 2147483647 w 301"/>
                <a:gd name="T13" fmla="*/ 2147483647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"/>
                <a:gd name="T22" fmla="*/ 0 h 213"/>
                <a:gd name="T23" fmla="*/ 301 w 301"/>
                <a:gd name="T24" fmla="*/ 213 h 2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" h="213">
                  <a:moveTo>
                    <a:pt x="168" y="54"/>
                  </a:moveTo>
                  <a:cubicBezTo>
                    <a:pt x="128" y="33"/>
                    <a:pt x="74" y="0"/>
                    <a:pt x="47" y="7"/>
                  </a:cubicBezTo>
                  <a:cubicBezTo>
                    <a:pt x="20" y="14"/>
                    <a:pt x="0" y="68"/>
                    <a:pt x="7" y="95"/>
                  </a:cubicBezTo>
                  <a:cubicBezTo>
                    <a:pt x="14" y="123"/>
                    <a:pt x="50" y="153"/>
                    <a:pt x="91" y="172"/>
                  </a:cubicBezTo>
                  <a:cubicBezTo>
                    <a:pt x="132" y="191"/>
                    <a:pt x="222" y="213"/>
                    <a:pt x="255" y="207"/>
                  </a:cubicBezTo>
                  <a:cubicBezTo>
                    <a:pt x="288" y="201"/>
                    <a:pt x="301" y="160"/>
                    <a:pt x="287" y="135"/>
                  </a:cubicBezTo>
                  <a:cubicBezTo>
                    <a:pt x="273" y="110"/>
                    <a:pt x="208" y="75"/>
                    <a:pt x="168" y="5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88" name="Freeform 725"/>
            <p:cNvSpPr>
              <a:spLocks/>
            </p:cNvSpPr>
            <p:nvPr/>
          </p:nvSpPr>
          <p:spPr bwMode="auto">
            <a:xfrm rot="21073102" flipH="1">
              <a:off x="6563349" y="4394038"/>
              <a:ext cx="34231" cy="18638"/>
            </a:xfrm>
            <a:custGeom>
              <a:avLst/>
              <a:gdLst>
                <a:gd name="T0" fmla="*/ 0 w 36"/>
                <a:gd name="T1" fmla="*/ 9649307 h 18"/>
                <a:gd name="T2" fmla="*/ 18986794 w 36"/>
                <a:gd name="T3" fmla="*/ 19298613 h 18"/>
                <a:gd name="T4" fmla="*/ 32548928 w 36"/>
                <a:gd name="T5" fmla="*/ 0 h 18"/>
                <a:gd name="T6" fmla="*/ 0 w 36"/>
                <a:gd name="T7" fmla="*/ 964930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89" name="Freeform 737"/>
            <p:cNvSpPr>
              <a:spLocks/>
            </p:cNvSpPr>
            <p:nvPr/>
          </p:nvSpPr>
          <p:spPr bwMode="auto">
            <a:xfrm rot="-2028378">
              <a:off x="6580879" y="4000504"/>
              <a:ext cx="74233" cy="99665"/>
            </a:xfrm>
            <a:custGeom>
              <a:avLst/>
              <a:gdLst>
                <a:gd name="T0" fmla="*/ 0 w 144"/>
                <a:gd name="T1" fmla="*/ 51734959 h 192"/>
                <a:gd name="T2" fmla="*/ 12755702 w 144"/>
                <a:gd name="T3" fmla="*/ 12933610 h 192"/>
                <a:gd name="T4" fmla="*/ 38267627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90" name="Freeform 737"/>
            <p:cNvSpPr>
              <a:spLocks noChangeAspect="1"/>
            </p:cNvSpPr>
            <p:nvPr/>
          </p:nvSpPr>
          <p:spPr bwMode="auto">
            <a:xfrm rot="-8336420">
              <a:off x="6582095" y="4088012"/>
              <a:ext cx="50082" cy="28350"/>
            </a:xfrm>
            <a:custGeom>
              <a:avLst/>
              <a:gdLst>
                <a:gd name="T0" fmla="*/ 0 w 144"/>
                <a:gd name="T1" fmla="*/ 4186055 h 192"/>
                <a:gd name="T2" fmla="*/ 5806034 w 144"/>
                <a:gd name="T3" fmla="*/ 1046587 h 192"/>
                <a:gd name="T4" fmla="*/ 17418100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1905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43" name="Группа 742"/>
          <p:cNvGrpSpPr>
            <a:grpSpLocks noChangeAspect="1"/>
          </p:cNvGrpSpPr>
          <p:nvPr/>
        </p:nvGrpSpPr>
        <p:grpSpPr bwMode="auto">
          <a:xfrm>
            <a:off x="4286250" y="3143250"/>
            <a:ext cx="471488" cy="500063"/>
            <a:chOff x="5643570" y="3429000"/>
            <a:chExt cx="538563" cy="571504"/>
          </a:xfrm>
        </p:grpSpPr>
        <p:sp>
          <p:nvSpPr>
            <p:cNvPr id="16580" name="Freeform 737"/>
            <p:cNvSpPr>
              <a:spLocks/>
            </p:cNvSpPr>
            <p:nvPr/>
          </p:nvSpPr>
          <p:spPr bwMode="auto">
            <a:xfrm rot="-575082">
              <a:off x="5862267" y="3429000"/>
              <a:ext cx="115040" cy="154451"/>
            </a:xfrm>
            <a:custGeom>
              <a:avLst/>
              <a:gdLst>
                <a:gd name="T0" fmla="*/ 0 w 144"/>
                <a:gd name="T1" fmla="*/ 124245383 h 192"/>
                <a:gd name="T2" fmla="*/ 30634992 w 144"/>
                <a:gd name="T3" fmla="*/ 31061547 h 192"/>
                <a:gd name="T4" fmla="*/ 91904164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3" name="Freeform 738"/>
            <p:cNvSpPr>
              <a:spLocks noChangeAspect="1"/>
            </p:cNvSpPr>
            <p:nvPr/>
          </p:nvSpPr>
          <p:spPr bwMode="auto">
            <a:xfrm rot="21024918" flipH="1">
              <a:off x="5643570" y="3522547"/>
              <a:ext cx="538563" cy="477957"/>
            </a:xfrm>
            <a:custGeom>
              <a:avLst/>
              <a:gdLst>
                <a:gd name="connsiteX0" fmla="*/ 17 w 471"/>
                <a:gd name="connsiteY0" fmla="*/ 111 h 415"/>
                <a:gd name="connsiteX1" fmla="*/ 35 w 471"/>
                <a:gd name="connsiteY1" fmla="*/ 264 h 415"/>
                <a:gd name="connsiteX2" fmla="*/ 227 w 471"/>
                <a:gd name="connsiteY2" fmla="*/ 399 h 415"/>
                <a:gd name="connsiteX3" fmla="*/ 293 w 471"/>
                <a:gd name="connsiteY3" fmla="*/ 360 h 415"/>
                <a:gd name="connsiteX4" fmla="*/ 404 w 471"/>
                <a:gd name="connsiteY4" fmla="*/ 357 h 415"/>
                <a:gd name="connsiteX5" fmla="*/ 471 w 471"/>
                <a:gd name="connsiteY5" fmla="*/ 136 h 415"/>
                <a:gd name="connsiteX6" fmla="*/ 407 w 471"/>
                <a:gd name="connsiteY6" fmla="*/ 21 h 415"/>
                <a:gd name="connsiteX7" fmla="*/ 281 w 471"/>
                <a:gd name="connsiteY7" fmla="*/ 9 h 415"/>
                <a:gd name="connsiteX8" fmla="*/ 206 w 471"/>
                <a:gd name="connsiteY8" fmla="*/ 42 h 415"/>
                <a:gd name="connsiteX9" fmla="*/ 110 w 471"/>
                <a:gd name="connsiteY9" fmla="*/ 18 h 415"/>
                <a:gd name="connsiteX10" fmla="*/ 17 w 471"/>
                <a:gd name="connsiteY10" fmla="*/ 111 h 415"/>
                <a:gd name="connsiteX0" fmla="*/ 17 w 471"/>
                <a:gd name="connsiteY0" fmla="*/ 111 h 415"/>
                <a:gd name="connsiteX1" fmla="*/ 35 w 471"/>
                <a:gd name="connsiteY1" fmla="*/ 264 h 415"/>
                <a:gd name="connsiteX2" fmla="*/ 227 w 471"/>
                <a:gd name="connsiteY2" fmla="*/ 399 h 415"/>
                <a:gd name="connsiteX3" fmla="*/ 293 w 471"/>
                <a:gd name="connsiteY3" fmla="*/ 360 h 415"/>
                <a:gd name="connsiteX4" fmla="*/ 404 w 471"/>
                <a:gd name="connsiteY4" fmla="*/ 357 h 415"/>
                <a:gd name="connsiteX5" fmla="*/ 471 w 471"/>
                <a:gd name="connsiteY5" fmla="*/ 136 h 415"/>
                <a:gd name="connsiteX6" fmla="*/ 407 w 471"/>
                <a:gd name="connsiteY6" fmla="*/ 21 h 415"/>
                <a:gd name="connsiteX7" fmla="*/ 281 w 471"/>
                <a:gd name="connsiteY7" fmla="*/ 9 h 415"/>
                <a:gd name="connsiteX8" fmla="*/ 212 w 471"/>
                <a:gd name="connsiteY8" fmla="*/ 73 h 415"/>
                <a:gd name="connsiteX9" fmla="*/ 110 w 471"/>
                <a:gd name="connsiteY9" fmla="*/ 18 h 415"/>
                <a:gd name="connsiteX10" fmla="*/ 17 w 471"/>
                <a:gd name="connsiteY10" fmla="*/ 111 h 415"/>
                <a:gd name="connsiteX0" fmla="*/ 18 w 472"/>
                <a:gd name="connsiteY0" fmla="*/ 111 h 416"/>
                <a:gd name="connsiteX1" fmla="*/ 35 w 472"/>
                <a:gd name="connsiteY1" fmla="*/ 258 h 416"/>
                <a:gd name="connsiteX2" fmla="*/ 228 w 472"/>
                <a:gd name="connsiteY2" fmla="*/ 399 h 416"/>
                <a:gd name="connsiteX3" fmla="*/ 294 w 472"/>
                <a:gd name="connsiteY3" fmla="*/ 360 h 416"/>
                <a:gd name="connsiteX4" fmla="*/ 405 w 472"/>
                <a:gd name="connsiteY4" fmla="*/ 357 h 416"/>
                <a:gd name="connsiteX5" fmla="*/ 472 w 472"/>
                <a:gd name="connsiteY5" fmla="*/ 136 h 416"/>
                <a:gd name="connsiteX6" fmla="*/ 408 w 472"/>
                <a:gd name="connsiteY6" fmla="*/ 21 h 416"/>
                <a:gd name="connsiteX7" fmla="*/ 282 w 472"/>
                <a:gd name="connsiteY7" fmla="*/ 9 h 416"/>
                <a:gd name="connsiteX8" fmla="*/ 213 w 472"/>
                <a:gd name="connsiteY8" fmla="*/ 73 h 416"/>
                <a:gd name="connsiteX9" fmla="*/ 111 w 472"/>
                <a:gd name="connsiteY9" fmla="*/ 18 h 416"/>
                <a:gd name="connsiteX10" fmla="*/ 18 w 472"/>
                <a:gd name="connsiteY10" fmla="*/ 111 h 416"/>
                <a:gd name="connsiteX0" fmla="*/ 18 w 472"/>
                <a:gd name="connsiteY0" fmla="*/ 111 h 416"/>
                <a:gd name="connsiteX1" fmla="*/ 35 w 472"/>
                <a:gd name="connsiteY1" fmla="*/ 258 h 416"/>
                <a:gd name="connsiteX2" fmla="*/ 228 w 472"/>
                <a:gd name="connsiteY2" fmla="*/ 399 h 416"/>
                <a:gd name="connsiteX3" fmla="*/ 294 w 472"/>
                <a:gd name="connsiteY3" fmla="*/ 360 h 416"/>
                <a:gd name="connsiteX4" fmla="*/ 405 w 472"/>
                <a:gd name="connsiteY4" fmla="*/ 357 h 416"/>
                <a:gd name="connsiteX5" fmla="*/ 472 w 472"/>
                <a:gd name="connsiteY5" fmla="*/ 136 h 416"/>
                <a:gd name="connsiteX6" fmla="*/ 408 w 472"/>
                <a:gd name="connsiteY6" fmla="*/ 21 h 416"/>
                <a:gd name="connsiteX7" fmla="*/ 282 w 472"/>
                <a:gd name="connsiteY7" fmla="*/ 9 h 416"/>
                <a:gd name="connsiteX8" fmla="*/ 230 w 472"/>
                <a:gd name="connsiteY8" fmla="*/ 5 h 416"/>
                <a:gd name="connsiteX9" fmla="*/ 111 w 472"/>
                <a:gd name="connsiteY9" fmla="*/ 18 h 416"/>
                <a:gd name="connsiteX10" fmla="*/ 18 w 472"/>
                <a:gd name="connsiteY10" fmla="*/ 111 h 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2" h="416">
                  <a:moveTo>
                    <a:pt x="18" y="111"/>
                  </a:moveTo>
                  <a:cubicBezTo>
                    <a:pt x="6" y="152"/>
                    <a:pt x="0" y="210"/>
                    <a:pt x="35" y="258"/>
                  </a:cubicBezTo>
                  <a:cubicBezTo>
                    <a:pt x="70" y="306"/>
                    <a:pt x="185" y="382"/>
                    <a:pt x="228" y="399"/>
                  </a:cubicBezTo>
                  <a:cubicBezTo>
                    <a:pt x="271" y="416"/>
                    <a:pt x="265" y="367"/>
                    <a:pt x="294" y="360"/>
                  </a:cubicBezTo>
                  <a:cubicBezTo>
                    <a:pt x="323" y="353"/>
                    <a:pt x="375" y="394"/>
                    <a:pt x="405" y="357"/>
                  </a:cubicBezTo>
                  <a:cubicBezTo>
                    <a:pt x="435" y="320"/>
                    <a:pt x="472" y="192"/>
                    <a:pt x="472" y="136"/>
                  </a:cubicBezTo>
                  <a:cubicBezTo>
                    <a:pt x="472" y="80"/>
                    <a:pt x="440" y="42"/>
                    <a:pt x="408" y="21"/>
                  </a:cubicBezTo>
                  <a:cubicBezTo>
                    <a:pt x="376" y="0"/>
                    <a:pt x="312" y="12"/>
                    <a:pt x="282" y="9"/>
                  </a:cubicBezTo>
                  <a:cubicBezTo>
                    <a:pt x="252" y="6"/>
                    <a:pt x="258" y="4"/>
                    <a:pt x="230" y="5"/>
                  </a:cubicBezTo>
                  <a:cubicBezTo>
                    <a:pt x="202" y="6"/>
                    <a:pt x="146" y="0"/>
                    <a:pt x="111" y="18"/>
                  </a:cubicBezTo>
                  <a:cubicBezTo>
                    <a:pt x="76" y="36"/>
                    <a:pt x="32" y="69"/>
                    <a:pt x="18" y="11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100000" t="100000"/>
              </a:path>
              <a:tileRect r="-100000" b="-100000"/>
            </a:gra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584" name="Freeform 739"/>
            <p:cNvSpPr>
              <a:spLocks/>
            </p:cNvSpPr>
            <p:nvPr/>
          </p:nvSpPr>
          <p:spPr bwMode="auto">
            <a:xfrm rot="-575082">
              <a:off x="5865839" y="3582162"/>
              <a:ext cx="236472" cy="207543"/>
            </a:xfrm>
            <a:custGeom>
              <a:avLst/>
              <a:gdLst>
                <a:gd name="T0" fmla="*/ 126745705 w 288"/>
                <a:gd name="T1" fmla="*/ 37160674 h 218"/>
                <a:gd name="T2" fmla="*/ 29664099 w 288"/>
                <a:gd name="T3" fmla="*/ 8157013 h 218"/>
                <a:gd name="T4" fmla="*/ 2696437 w 288"/>
                <a:gd name="T5" fmla="*/ 87917314 h 218"/>
                <a:gd name="T6" fmla="*/ 45844360 w 288"/>
                <a:gd name="T7" fmla="*/ 174928294 h 218"/>
                <a:gd name="T8" fmla="*/ 169892795 w 288"/>
                <a:gd name="T9" fmla="*/ 189430596 h 218"/>
                <a:gd name="T10" fmla="*/ 191466750 w 288"/>
                <a:gd name="T11" fmla="*/ 124171639 h 218"/>
                <a:gd name="T12" fmla="*/ 126745705 w 288"/>
                <a:gd name="T13" fmla="*/ 37160674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lin ang="16200000" scaled="1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85" name="Freeform 740"/>
            <p:cNvSpPr>
              <a:spLocks/>
            </p:cNvSpPr>
            <p:nvPr/>
          </p:nvSpPr>
          <p:spPr bwMode="auto">
            <a:xfrm rot="21024918" flipH="1">
              <a:off x="5851215" y="3929615"/>
              <a:ext cx="28760" cy="14480"/>
            </a:xfrm>
            <a:custGeom>
              <a:avLst/>
              <a:gdLst>
                <a:gd name="T0" fmla="*/ 0 w 36"/>
                <a:gd name="T1" fmla="*/ 5824177 h 18"/>
                <a:gd name="T2" fmla="*/ 13402959 w 36"/>
                <a:gd name="T3" fmla="*/ 11648354 h 18"/>
                <a:gd name="T4" fmla="*/ 22976041 w 36"/>
                <a:gd name="T5" fmla="*/ 0 h 18"/>
                <a:gd name="T6" fmla="*/ 0 w 36"/>
                <a:gd name="T7" fmla="*/ 582417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84" name="Группа 683"/>
          <p:cNvGrpSpPr>
            <a:grpSpLocks noChangeAspect="1"/>
          </p:cNvGrpSpPr>
          <p:nvPr/>
        </p:nvGrpSpPr>
        <p:grpSpPr bwMode="auto">
          <a:xfrm rot="-627298">
            <a:off x="3249613" y="3249613"/>
            <a:ext cx="420687" cy="428625"/>
            <a:chOff x="6143636" y="4429132"/>
            <a:chExt cx="420605" cy="428628"/>
          </a:xfrm>
        </p:grpSpPr>
        <p:sp>
          <p:nvSpPr>
            <p:cNvPr id="16575" name="Freeform 738"/>
            <p:cNvSpPr>
              <a:spLocks noChangeAspect="1"/>
            </p:cNvSpPr>
            <p:nvPr/>
          </p:nvSpPr>
          <p:spPr bwMode="auto">
            <a:xfrm rot="21024918" flipH="1">
              <a:off x="6143636" y="4484485"/>
              <a:ext cx="420605" cy="373275"/>
            </a:xfrm>
            <a:custGeom>
              <a:avLst/>
              <a:gdLst>
                <a:gd name="T0" fmla="*/ 2147483647 w 472"/>
                <a:gd name="T1" fmla="*/ 2147483647 h 416"/>
                <a:gd name="T2" fmla="*/ 2147483647 w 472"/>
                <a:gd name="T3" fmla="*/ 2147483647 h 416"/>
                <a:gd name="T4" fmla="*/ 2147483647 w 472"/>
                <a:gd name="T5" fmla="*/ 2147483647 h 416"/>
                <a:gd name="T6" fmla="*/ 2147483647 w 472"/>
                <a:gd name="T7" fmla="*/ 2147483647 h 416"/>
                <a:gd name="T8" fmla="*/ 2147483647 w 472"/>
                <a:gd name="T9" fmla="*/ 2147483647 h 416"/>
                <a:gd name="T10" fmla="*/ 2147483647 w 472"/>
                <a:gd name="T11" fmla="*/ 2147483647 h 416"/>
                <a:gd name="T12" fmla="*/ 2147483647 w 472"/>
                <a:gd name="T13" fmla="*/ 2147483647 h 416"/>
                <a:gd name="T14" fmla="*/ 2147483647 w 472"/>
                <a:gd name="T15" fmla="*/ 2147483647 h 416"/>
                <a:gd name="T16" fmla="*/ 2147483647 w 472"/>
                <a:gd name="T17" fmla="*/ 2147483647 h 416"/>
                <a:gd name="T18" fmla="*/ 2147483647 w 472"/>
                <a:gd name="T19" fmla="*/ 2147483647 h 416"/>
                <a:gd name="T20" fmla="*/ 2147483647 w 472"/>
                <a:gd name="T21" fmla="*/ 2147483647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2"/>
                <a:gd name="T34" fmla="*/ 0 h 416"/>
                <a:gd name="T35" fmla="*/ 472 w 472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2" h="416">
                  <a:moveTo>
                    <a:pt x="18" y="111"/>
                  </a:moveTo>
                  <a:cubicBezTo>
                    <a:pt x="6" y="152"/>
                    <a:pt x="0" y="210"/>
                    <a:pt x="35" y="258"/>
                  </a:cubicBezTo>
                  <a:cubicBezTo>
                    <a:pt x="70" y="306"/>
                    <a:pt x="185" y="382"/>
                    <a:pt x="228" y="399"/>
                  </a:cubicBezTo>
                  <a:cubicBezTo>
                    <a:pt x="271" y="416"/>
                    <a:pt x="265" y="367"/>
                    <a:pt x="294" y="360"/>
                  </a:cubicBezTo>
                  <a:cubicBezTo>
                    <a:pt x="323" y="353"/>
                    <a:pt x="375" y="394"/>
                    <a:pt x="405" y="357"/>
                  </a:cubicBezTo>
                  <a:cubicBezTo>
                    <a:pt x="435" y="320"/>
                    <a:pt x="472" y="192"/>
                    <a:pt x="472" y="136"/>
                  </a:cubicBezTo>
                  <a:cubicBezTo>
                    <a:pt x="472" y="80"/>
                    <a:pt x="440" y="42"/>
                    <a:pt x="408" y="21"/>
                  </a:cubicBezTo>
                  <a:cubicBezTo>
                    <a:pt x="376" y="0"/>
                    <a:pt x="312" y="12"/>
                    <a:pt x="282" y="9"/>
                  </a:cubicBezTo>
                  <a:cubicBezTo>
                    <a:pt x="252" y="6"/>
                    <a:pt x="258" y="4"/>
                    <a:pt x="230" y="5"/>
                  </a:cubicBezTo>
                  <a:cubicBezTo>
                    <a:pt x="202" y="6"/>
                    <a:pt x="146" y="0"/>
                    <a:pt x="111" y="18"/>
                  </a:cubicBezTo>
                  <a:cubicBezTo>
                    <a:pt x="76" y="36"/>
                    <a:pt x="32" y="69"/>
                    <a:pt x="18" y="11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/>
            </a:gra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76" name="Freeform 739"/>
            <p:cNvSpPr>
              <a:spLocks/>
            </p:cNvSpPr>
            <p:nvPr/>
          </p:nvSpPr>
          <p:spPr bwMode="auto">
            <a:xfrm rot="3518614">
              <a:off x="6378856" y="4539955"/>
              <a:ext cx="184679" cy="162087"/>
            </a:xfrm>
            <a:custGeom>
              <a:avLst/>
              <a:gdLst>
                <a:gd name="T0" fmla="*/ 77304821 w 288"/>
                <a:gd name="T1" fmla="*/ 22665413 h 218"/>
                <a:gd name="T2" fmla="*/ 18092768 w 288"/>
                <a:gd name="T3" fmla="*/ 4975625 h 218"/>
                <a:gd name="T4" fmla="*/ 1644797 w 288"/>
                <a:gd name="T5" fmla="*/ 53623295 h 218"/>
                <a:gd name="T6" fmla="*/ 27961553 w 288"/>
                <a:gd name="T7" fmla="*/ 106694156 h 218"/>
                <a:gd name="T8" fmla="*/ 103621588 w 288"/>
                <a:gd name="T9" fmla="*/ 115539048 h 218"/>
                <a:gd name="T10" fmla="*/ 116779961 w 288"/>
                <a:gd name="T11" fmla="*/ 75736268 h 218"/>
                <a:gd name="T12" fmla="*/ 77304821 w 288"/>
                <a:gd name="T13" fmla="*/ 22665413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lin ang="0" scaled="1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77" name="Freeform 740"/>
            <p:cNvSpPr>
              <a:spLocks/>
            </p:cNvSpPr>
            <p:nvPr/>
          </p:nvSpPr>
          <p:spPr bwMode="auto">
            <a:xfrm rot="21024918" flipH="1">
              <a:off x="6305802" y="4802397"/>
              <a:ext cx="22461" cy="11309"/>
            </a:xfrm>
            <a:custGeom>
              <a:avLst/>
              <a:gdLst>
                <a:gd name="T0" fmla="*/ 0 w 36"/>
                <a:gd name="T1" fmla="*/ 3552911 h 18"/>
                <a:gd name="T2" fmla="*/ 8174555 w 36"/>
                <a:gd name="T3" fmla="*/ 7105193 h 18"/>
                <a:gd name="T4" fmla="*/ 14013791 w 36"/>
                <a:gd name="T5" fmla="*/ 0 h 18"/>
                <a:gd name="T6" fmla="*/ 0 w 36"/>
                <a:gd name="T7" fmla="*/ 3552911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78" name="Freeform 737"/>
            <p:cNvSpPr>
              <a:spLocks/>
            </p:cNvSpPr>
            <p:nvPr/>
          </p:nvSpPr>
          <p:spPr bwMode="auto">
            <a:xfrm rot="-1677452">
              <a:off x="6274805" y="4429132"/>
              <a:ext cx="89844" cy="120623"/>
            </a:xfrm>
            <a:custGeom>
              <a:avLst/>
              <a:gdLst>
                <a:gd name="T0" fmla="*/ 0 w 144"/>
                <a:gd name="T1" fmla="*/ 75780767 h 192"/>
                <a:gd name="T2" fmla="*/ 18685053 w 144"/>
                <a:gd name="T3" fmla="*/ 18945349 h 192"/>
                <a:gd name="T4" fmla="*/ 56055165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9" name="Дуга 688"/>
            <p:cNvSpPr/>
            <p:nvPr/>
          </p:nvSpPr>
          <p:spPr>
            <a:xfrm rot="10800000">
              <a:off x="6297096" y="4549977"/>
              <a:ext cx="44441" cy="11113"/>
            </a:xfrm>
            <a:prstGeom prst="arc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690" name="Группа 689"/>
          <p:cNvGrpSpPr>
            <a:grpSpLocks noChangeAspect="1"/>
          </p:cNvGrpSpPr>
          <p:nvPr/>
        </p:nvGrpSpPr>
        <p:grpSpPr bwMode="auto">
          <a:xfrm>
            <a:off x="1831975" y="3270250"/>
            <a:ext cx="500063" cy="428625"/>
            <a:chOff x="5857884" y="4286256"/>
            <a:chExt cx="538563" cy="571504"/>
          </a:xfrm>
        </p:grpSpPr>
        <p:sp>
          <p:nvSpPr>
            <p:cNvPr id="16569" name="Freeform 737"/>
            <p:cNvSpPr>
              <a:spLocks/>
            </p:cNvSpPr>
            <p:nvPr/>
          </p:nvSpPr>
          <p:spPr bwMode="auto">
            <a:xfrm rot="-575082">
              <a:off x="6076581" y="4286256"/>
              <a:ext cx="115040" cy="154451"/>
            </a:xfrm>
            <a:custGeom>
              <a:avLst/>
              <a:gdLst>
                <a:gd name="T0" fmla="*/ 0 w 144"/>
                <a:gd name="T1" fmla="*/ 124245383 h 192"/>
                <a:gd name="T2" fmla="*/ 30634992 w 144"/>
                <a:gd name="T3" fmla="*/ 31061547 h 192"/>
                <a:gd name="T4" fmla="*/ 91904164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2" name="Freeform 738"/>
            <p:cNvSpPr>
              <a:spLocks noChangeAspect="1"/>
            </p:cNvSpPr>
            <p:nvPr/>
          </p:nvSpPr>
          <p:spPr bwMode="auto">
            <a:xfrm rot="21024918" flipH="1">
              <a:off x="5857884" y="4379803"/>
              <a:ext cx="538563" cy="477957"/>
            </a:xfrm>
            <a:custGeom>
              <a:avLst/>
              <a:gdLst>
                <a:gd name="connsiteX0" fmla="*/ 17 w 471"/>
                <a:gd name="connsiteY0" fmla="*/ 111 h 415"/>
                <a:gd name="connsiteX1" fmla="*/ 35 w 471"/>
                <a:gd name="connsiteY1" fmla="*/ 264 h 415"/>
                <a:gd name="connsiteX2" fmla="*/ 227 w 471"/>
                <a:gd name="connsiteY2" fmla="*/ 399 h 415"/>
                <a:gd name="connsiteX3" fmla="*/ 293 w 471"/>
                <a:gd name="connsiteY3" fmla="*/ 360 h 415"/>
                <a:gd name="connsiteX4" fmla="*/ 404 w 471"/>
                <a:gd name="connsiteY4" fmla="*/ 357 h 415"/>
                <a:gd name="connsiteX5" fmla="*/ 471 w 471"/>
                <a:gd name="connsiteY5" fmla="*/ 136 h 415"/>
                <a:gd name="connsiteX6" fmla="*/ 407 w 471"/>
                <a:gd name="connsiteY6" fmla="*/ 21 h 415"/>
                <a:gd name="connsiteX7" fmla="*/ 281 w 471"/>
                <a:gd name="connsiteY7" fmla="*/ 9 h 415"/>
                <a:gd name="connsiteX8" fmla="*/ 206 w 471"/>
                <a:gd name="connsiteY8" fmla="*/ 42 h 415"/>
                <a:gd name="connsiteX9" fmla="*/ 110 w 471"/>
                <a:gd name="connsiteY9" fmla="*/ 18 h 415"/>
                <a:gd name="connsiteX10" fmla="*/ 17 w 471"/>
                <a:gd name="connsiteY10" fmla="*/ 111 h 415"/>
                <a:gd name="connsiteX0" fmla="*/ 17 w 471"/>
                <a:gd name="connsiteY0" fmla="*/ 111 h 415"/>
                <a:gd name="connsiteX1" fmla="*/ 35 w 471"/>
                <a:gd name="connsiteY1" fmla="*/ 264 h 415"/>
                <a:gd name="connsiteX2" fmla="*/ 227 w 471"/>
                <a:gd name="connsiteY2" fmla="*/ 399 h 415"/>
                <a:gd name="connsiteX3" fmla="*/ 293 w 471"/>
                <a:gd name="connsiteY3" fmla="*/ 360 h 415"/>
                <a:gd name="connsiteX4" fmla="*/ 404 w 471"/>
                <a:gd name="connsiteY4" fmla="*/ 357 h 415"/>
                <a:gd name="connsiteX5" fmla="*/ 471 w 471"/>
                <a:gd name="connsiteY5" fmla="*/ 136 h 415"/>
                <a:gd name="connsiteX6" fmla="*/ 407 w 471"/>
                <a:gd name="connsiteY6" fmla="*/ 21 h 415"/>
                <a:gd name="connsiteX7" fmla="*/ 281 w 471"/>
                <a:gd name="connsiteY7" fmla="*/ 9 h 415"/>
                <a:gd name="connsiteX8" fmla="*/ 212 w 471"/>
                <a:gd name="connsiteY8" fmla="*/ 73 h 415"/>
                <a:gd name="connsiteX9" fmla="*/ 110 w 471"/>
                <a:gd name="connsiteY9" fmla="*/ 18 h 415"/>
                <a:gd name="connsiteX10" fmla="*/ 17 w 471"/>
                <a:gd name="connsiteY10" fmla="*/ 111 h 415"/>
                <a:gd name="connsiteX0" fmla="*/ 18 w 472"/>
                <a:gd name="connsiteY0" fmla="*/ 111 h 416"/>
                <a:gd name="connsiteX1" fmla="*/ 35 w 472"/>
                <a:gd name="connsiteY1" fmla="*/ 258 h 416"/>
                <a:gd name="connsiteX2" fmla="*/ 228 w 472"/>
                <a:gd name="connsiteY2" fmla="*/ 399 h 416"/>
                <a:gd name="connsiteX3" fmla="*/ 294 w 472"/>
                <a:gd name="connsiteY3" fmla="*/ 360 h 416"/>
                <a:gd name="connsiteX4" fmla="*/ 405 w 472"/>
                <a:gd name="connsiteY4" fmla="*/ 357 h 416"/>
                <a:gd name="connsiteX5" fmla="*/ 472 w 472"/>
                <a:gd name="connsiteY5" fmla="*/ 136 h 416"/>
                <a:gd name="connsiteX6" fmla="*/ 408 w 472"/>
                <a:gd name="connsiteY6" fmla="*/ 21 h 416"/>
                <a:gd name="connsiteX7" fmla="*/ 282 w 472"/>
                <a:gd name="connsiteY7" fmla="*/ 9 h 416"/>
                <a:gd name="connsiteX8" fmla="*/ 213 w 472"/>
                <a:gd name="connsiteY8" fmla="*/ 73 h 416"/>
                <a:gd name="connsiteX9" fmla="*/ 111 w 472"/>
                <a:gd name="connsiteY9" fmla="*/ 18 h 416"/>
                <a:gd name="connsiteX10" fmla="*/ 18 w 472"/>
                <a:gd name="connsiteY10" fmla="*/ 111 h 416"/>
                <a:gd name="connsiteX0" fmla="*/ 18 w 472"/>
                <a:gd name="connsiteY0" fmla="*/ 111 h 416"/>
                <a:gd name="connsiteX1" fmla="*/ 35 w 472"/>
                <a:gd name="connsiteY1" fmla="*/ 258 h 416"/>
                <a:gd name="connsiteX2" fmla="*/ 228 w 472"/>
                <a:gd name="connsiteY2" fmla="*/ 399 h 416"/>
                <a:gd name="connsiteX3" fmla="*/ 294 w 472"/>
                <a:gd name="connsiteY3" fmla="*/ 360 h 416"/>
                <a:gd name="connsiteX4" fmla="*/ 405 w 472"/>
                <a:gd name="connsiteY4" fmla="*/ 357 h 416"/>
                <a:gd name="connsiteX5" fmla="*/ 472 w 472"/>
                <a:gd name="connsiteY5" fmla="*/ 136 h 416"/>
                <a:gd name="connsiteX6" fmla="*/ 408 w 472"/>
                <a:gd name="connsiteY6" fmla="*/ 21 h 416"/>
                <a:gd name="connsiteX7" fmla="*/ 282 w 472"/>
                <a:gd name="connsiteY7" fmla="*/ 9 h 416"/>
                <a:gd name="connsiteX8" fmla="*/ 230 w 472"/>
                <a:gd name="connsiteY8" fmla="*/ 5 h 416"/>
                <a:gd name="connsiteX9" fmla="*/ 111 w 472"/>
                <a:gd name="connsiteY9" fmla="*/ 18 h 416"/>
                <a:gd name="connsiteX10" fmla="*/ 18 w 472"/>
                <a:gd name="connsiteY10" fmla="*/ 111 h 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2" h="416">
                  <a:moveTo>
                    <a:pt x="18" y="111"/>
                  </a:moveTo>
                  <a:cubicBezTo>
                    <a:pt x="6" y="152"/>
                    <a:pt x="0" y="210"/>
                    <a:pt x="35" y="258"/>
                  </a:cubicBezTo>
                  <a:cubicBezTo>
                    <a:pt x="70" y="306"/>
                    <a:pt x="185" y="382"/>
                    <a:pt x="228" y="399"/>
                  </a:cubicBezTo>
                  <a:cubicBezTo>
                    <a:pt x="271" y="416"/>
                    <a:pt x="265" y="367"/>
                    <a:pt x="294" y="360"/>
                  </a:cubicBezTo>
                  <a:cubicBezTo>
                    <a:pt x="323" y="353"/>
                    <a:pt x="375" y="394"/>
                    <a:pt x="405" y="357"/>
                  </a:cubicBezTo>
                  <a:cubicBezTo>
                    <a:pt x="435" y="320"/>
                    <a:pt x="472" y="192"/>
                    <a:pt x="472" y="136"/>
                  </a:cubicBezTo>
                  <a:cubicBezTo>
                    <a:pt x="472" y="80"/>
                    <a:pt x="440" y="42"/>
                    <a:pt x="408" y="21"/>
                  </a:cubicBezTo>
                  <a:cubicBezTo>
                    <a:pt x="376" y="0"/>
                    <a:pt x="312" y="12"/>
                    <a:pt x="282" y="9"/>
                  </a:cubicBezTo>
                  <a:cubicBezTo>
                    <a:pt x="252" y="6"/>
                    <a:pt x="258" y="4"/>
                    <a:pt x="230" y="5"/>
                  </a:cubicBezTo>
                  <a:cubicBezTo>
                    <a:pt x="202" y="6"/>
                    <a:pt x="146" y="0"/>
                    <a:pt x="111" y="18"/>
                  </a:cubicBezTo>
                  <a:cubicBezTo>
                    <a:pt x="76" y="36"/>
                    <a:pt x="32" y="69"/>
                    <a:pt x="18" y="11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100000" t="100000"/>
              </a:path>
              <a:tileRect r="-100000" b="-100000"/>
            </a:gra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573" name="Freeform 739"/>
            <p:cNvSpPr>
              <a:spLocks/>
            </p:cNvSpPr>
            <p:nvPr/>
          </p:nvSpPr>
          <p:spPr bwMode="auto">
            <a:xfrm rot="-575082">
              <a:off x="6080153" y="4439418"/>
              <a:ext cx="236472" cy="207543"/>
            </a:xfrm>
            <a:custGeom>
              <a:avLst/>
              <a:gdLst>
                <a:gd name="T0" fmla="*/ 126745705 w 288"/>
                <a:gd name="T1" fmla="*/ 37160674 h 218"/>
                <a:gd name="T2" fmla="*/ 29664099 w 288"/>
                <a:gd name="T3" fmla="*/ 8157013 h 218"/>
                <a:gd name="T4" fmla="*/ 2696437 w 288"/>
                <a:gd name="T5" fmla="*/ 87917314 h 218"/>
                <a:gd name="T6" fmla="*/ 45844360 w 288"/>
                <a:gd name="T7" fmla="*/ 174928294 h 218"/>
                <a:gd name="T8" fmla="*/ 169892795 w 288"/>
                <a:gd name="T9" fmla="*/ 189430596 h 218"/>
                <a:gd name="T10" fmla="*/ 191466750 w 288"/>
                <a:gd name="T11" fmla="*/ 124171639 h 218"/>
                <a:gd name="T12" fmla="*/ 126745705 w 288"/>
                <a:gd name="T13" fmla="*/ 37160674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lin ang="16200000" scaled="1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74" name="Freeform 740"/>
            <p:cNvSpPr>
              <a:spLocks/>
            </p:cNvSpPr>
            <p:nvPr/>
          </p:nvSpPr>
          <p:spPr bwMode="auto">
            <a:xfrm rot="21024918" flipH="1">
              <a:off x="6065529" y="4786871"/>
              <a:ext cx="28760" cy="14480"/>
            </a:xfrm>
            <a:custGeom>
              <a:avLst/>
              <a:gdLst>
                <a:gd name="T0" fmla="*/ 0 w 36"/>
                <a:gd name="T1" fmla="*/ 5824177 h 18"/>
                <a:gd name="T2" fmla="*/ 13402959 w 36"/>
                <a:gd name="T3" fmla="*/ 11648354 h 18"/>
                <a:gd name="T4" fmla="*/ 22976041 w 36"/>
                <a:gd name="T5" fmla="*/ 0 h 18"/>
                <a:gd name="T6" fmla="*/ 0 w 36"/>
                <a:gd name="T7" fmla="*/ 582417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44" name="Группа 743"/>
          <p:cNvGrpSpPr>
            <a:grpSpLocks noChangeAspect="1"/>
          </p:cNvGrpSpPr>
          <p:nvPr/>
        </p:nvGrpSpPr>
        <p:grpSpPr bwMode="auto">
          <a:xfrm rot="842210">
            <a:off x="3429000" y="4429125"/>
            <a:ext cx="500063" cy="503238"/>
            <a:chOff x="4988307" y="4473637"/>
            <a:chExt cx="605224" cy="608944"/>
          </a:xfrm>
        </p:grpSpPr>
        <p:sp>
          <p:nvSpPr>
            <p:cNvPr id="16565" name="Freeform 737"/>
            <p:cNvSpPr>
              <a:spLocks/>
            </p:cNvSpPr>
            <p:nvPr/>
          </p:nvSpPr>
          <p:spPr bwMode="auto">
            <a:xfrm rot="-3022076">
              <a:off x="5117211" y="4468806"/>
              <a:ext cx="203051" cy="212714"/>
            </a:xfrm>
            <a:custGeom>
              <a:avLst/>
              <a:gdLst>
                <a:gd name="T0" fmla="*/ 0 w 144"/>
                <a:gd name="T1" fmla="*/ 235662733 h 192"/>
                <a:gd name="T2" fmla="*/ 95439614 w 144"/>
                <a:gd name="T3" fmla="*/ 58916237 h 192"/>
                <a:gd name="T4" fmla="*/ 286317388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66" name="Freeform 723"/>
            <p:cNvSpPr>
              <a:spLocks/>
            </p:cNvSpPr>
            <p:nvPr/>
          </p:nvSpPr>
          <p:spPr bwMode="auto">
            <a:xfrm rot="19571443" flipH="1">
              <a:off x="4988307" y="4583023"/>
              <a:ext cx="605224" cy="499558"/>
            </a:xfrm>
            <a:custGeom>
              <a:avLst/>
              <a:gdLst>
                <a:gd name="T0" fmla="*/ 24130332 w 508"/>
                <a:gd name="T1" fmla="*/ 161510972 h 416"/>
                <a:gd name="T2" fmla="*/ 49679604 w 508"/>
                <a:gd name="T3" fmla="*/ 382147498 h 416"/>
                <a:gd name="T4" fmla="*/ 322204411 w 508"/>
                <a:gd name="T5" fmla="*/ 576826154 h 416"/>
                <a:gd name="T6" fmla="*/ 415884248 w 508"/>
                <a:gd name="T7" fmla="*/ 520586267 h 416"/>
                <a:gd name="T8" fmla="*/ 573437837 w 508"/>
                <a:gd name="T9" fmla="*/ 516259568 h 416"/>
                <a:gd name="T10" fmla="*/ 721055420 w 508"/>
                <a:gd name="T11" fmla="*/ 201889897 h 416"/>
                <a:gd name="T12" fmla="*/ 577695849 w 508"/>
                <a:gd name="T13" fmla="*/ 31725536 h 416"/>
                <a:gd name="T14" fmla="*/ 398851009 w 508"/>
                <a:gd name="T15" fmla="*/ 14421135 h 416"/>
                <a:gd name="T16" fmla="*/ 292395871 w 508"/>
                <a:gd name="T17" fmla="*/ 62008838 h 416"/>
                <a:gd name="T18" fmla="*/ 156133495 w 508"/>
                <a:gd name="T19" fmla="*/ 27398836 h 416"/>
                <a:gd name="T20" fmla="*/ 24130332 w 508"/>
                <a:gd name="T21" fmla="*/ 16151097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67" name="Freeform 724"/>
            <p:cNvSpPr>
              <a:spLocks/>
            </p:cNvSpPr>
            <p:nvPr/>
          </p:nvSpPr>
          <p:spPr bwMode="auto">
            <a:xfrm rot="19571443" flipH="1">
              <a:off x="5179219" y="4598382"/>
              <a:ext cx="352650" cy="309822"/>
            </a:xfrm>
            <a:custGeom>
              <a:avLst/>
              <a:gdLst>
                <a:gd name="T0" fmla="*/ 281877510 w 288"/>
                <a:gd name="T1" fmla="*/ 82812009 h 218"/>
                <a:gd name="T2" fmla="*/ 65971255 w 288"/>
                <a:gd name="T3" fmla="*/ 18178593 h 218"/>
                <a:gd name="T4" fmla="*/ 5997499 w 288"/>
                <a:gd name="T5" fmla="*/ 195922655 h 218"/>
                <a:gd name="T6" fmla="*/ 101956253 w 288"/>
                <a:gd name="T7" fmla="*/ 389824362 h 218"/>
                <a:gd name="T8" fmla="*/ 377836305 w 288"/>
                <a:gd name="T9" fmla="*/ 422141062 h 218"/>
                <a:gd name="T10" fmla="*/ 425815052 w 288"/>
                <a:gd name="T11" fmla="*/ 276715115 h 218"/>
                <a:gd name="T12" fmla="*/ 281877510 w 288"/>
                <a:gd name="T13" fmla="*/ 82812009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68" name="Freeform 725"/>
            <p:cNvSpPr>
              <a:spLocks/>
            </p:cNvSpPr>
            <p:nvPr/>
          </p:nvSpPr>
          <p:spPr bwMode="auto">
            <a:xfrm rot="19571443" flipH="1">
              <a:off x="5336603" y="5011663"/>
              <a:ext cx="42890" cy="21615"/>
            </a:xfrm>
            <a:custGeom>
              <a:avLst/>
              <a:gdLst>
                <a:gd name="T0" fmla="*/ 0 w 36"/>
                <a:gd name="T1" fmla="*/ 12978606 h 18"/>
                <a:gd name="T2" fmla="*/ 29807355 w 36"/>
                <a:gd name="T3" fmla="*/ 25956011 h 18"/>
                <a:gd name="T4" fmla="*/ 51098666 w 36"/>
                <a:gd name="T5" fmla="*/ 0 h 18"/>
                <a:gd name="T6" fmla="*/ 0 w 36"/>
                <a:gd name="T7" fmla="*/ 12978606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48" name="Группа 747"/>
          <p:cNvGrpSpPr>
            <a:grpSpLocks noChangeAspect="1"/>
          </p:cNvGrpSpPr>
          <p:nvPr/>
        </p:nvGrpSpPr>
        <p:grpSpPr bwMode="auto">
          <a:xfrm rot="-724492">
            <a:off x="1357313" y="4500563"/>
            <a:ext cx="428625" cy="406400"/>
            <a:chOff x="4643751" y="4566255"/>
            <a:chExt cx="1398729" cy="1324720"/>
          </a:xfrm>
        </p:grpSpPr>
        <p:sp>
          <p:nvSpPr>
            <p:cNvPr id="16560" name="Freeform 751"/>
            <p:cNvSpPr>
              <a:spLocks/>
            </p:cNvSpPr>
            <p:nvPr/>
          </p:nvSpPr>
          <p:spPr bwMode="auto">
            <a:xfrm rot="21345138" flipH="1">
              <a:off x="4643751" y="4566255"/>
              <a:ext cx="1398729" cy="1324720"/>
            </a:xfrm>
            <a:custGeom>
              <a:avLst/>
              <a:gdLst>
                <a:gd name="T0" fmla="*/ 2147483647 w 440"/>
                <a:gd name="T1" fmla="*/ 2147483647 h 420"/>
                <a:gd name="T2" fmla="*/ 2147483647 w 440"/>
                <a:gd name="T3" fmla="*/ 2147483647 h 420"/>
                <a:gd name="T4" fmla="*/ 2147483647 w 440"/>
                <a:gd name="T5" fmla="*/ 2147483647 h 420"/>
                <a:gd name="T6" fmla="*/ 2147483647 w 440"/>
                <a:gd name="T7" fmla="*/ 2147483647 h 420"/>
                <a:gd name="T8" fmla="*/ 2147483647 w 440"/>
                <a:gd name="T9" fmla="*/ 2147483647 h 420"/>
                <a:gd name="T10" fmla="*/ 2147483647 w 440"/>
                <a:gd name="T11" fmla="*/ 2147483647 h 420"/>
                <a:gd name="T12" fmla="*/ 2147483647 w 440"/>
                <a:gd name="T13" fmla="*/ 2147483647 h 420"/>
                <a:gd name="T14" fmla="*/ 2147483647 w 440"/>
                <a:gd name="T15" fmla="*/ 2147483647 h 420"/>
                <a:gd name="T16" fmla="*/ 2147483647 w 440"/>
                <a:gd name="T17" fmla="*/ 2147483647 h 420"/>
                <a:gd name="T18" fmla="*/ 2147483647 w 440"/>
                <a:gd name="T19" fmla="*/ 2147483647 h 420"/>
                <a:gd name="T20" fmla="*/ 2147483647 w 440"/>
                <a:gd name="T21" fmla="*/ 2147483647 h 4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0"/>
                <a:gd name="T34" fmla="*/ 0 h 420"/>
                <a:gd name="T35" fmla="*/ 440 w 440"/>
                <a:gd name="T36" fmla="*/ 420 h 4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0" h="420">
                  <a:moveTo>
                    <a:pt x="12" y="120"/>
                  </a:moveTo>
                  <a:cubicBezTo>
                    <a:pt x="0" y="161"/>
                    <a:pt x="1" y="203"/>
                    <a:pt x="33" y="250"/>
                  </a:cubicBezTo>
                  <a:cubicBezTo>
                    <a:pt x="65" y="297"/>
                    <a:pt x="164" y="382"/>
                    <a:pt x="204" y="401"/>
                  </a:cubicBezTo>
                  <a:cubicBezTo>
                    <a:pt x="244" y="420"/>
                    <a:pt x="241" y="369"/>
                    <a:pt x="270" y="362"/>
                  </a:cubicBezTo>
                  <a:cubicBezTo>
                    <a:pt x="299" y="355"/>
                    <a:pt x="353" y="394"/>
                    <a:pt x="381" y="359"/>
                  </a:cubicBezTo>
                  <a:cubicBezTo>
                    <a:pt x="409" y="324"/>
                    <a:pt x="440" y="207"/>
                    <a:pt x="440" y="151"/>
                  </a:cubicBezTo>
                  <a:cubicBezTo>
                    <a:pt x="440" y="95"/>
                    <a:pt x="414" y="46"/>
                    <a:pt x="384" y="23"/>
                  </a:cubicBezTo>
                  <a:cubicBezTo>
                    <a:pt x="354" y="0"/>
                    <a:pt x="291" y="8"/>
                    <a:pt x="258" y="11"/>
                  </a:cubicBezTo>
                  <a:cubicBezTo>
                    <a:pt x="225" y="14"/>
                    <a:pt x="211" y="43"/>
                    <a:pt x="183" y="44"/>
                  </a:cubicBezTo>
                  <a:cubicBezTo>
                    <a:pt x="155" y="45"/>
                    <a:pt x="115" y="7"/>
                    <a:pt x="87" y="20"/>
                  </a:cubicBezTo>
                  <a:cubicBezTo>
                    <a:pt x="59" y="33"/>
                    <a:pt x="26" y="78"/>
                    <a:pt x="12" y="12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61" name="Freeform 752"/>
            <p:cNvSpPr>
              <a:spLocks/>
            </p:cNvSpPr>
            <p:nvPr/>
          </p:nvSpPr>
          <p:spPr bwMode="auto">
            <a:xfrm rot="-254862">
              <a:off x="4743721" y="4891490"/>
              <a:ext cx="940964" cy="813756"/>
            </a:xfrm>
            <a:custGeom>
              <a:avLst/>
              <a:gdLst>
                <a:gd name="T0" fmla="*/ 2006867075 w 288"/>
                <a:gd name="T1" fmla="*/ 571294114 h 218"/>
                <a:gd name="T2" fmla="*/ 469691334 w 288"/>
                <a:gd name="T3" fmla="*/ 125404302 h 218"/>
                <a:gd name="T4" fmla="*/ 42699503 w 288"/>
                <a:gd name="T5" fmla="*/ 1351596545 h 218"/>
                <a:gd name="T6" fmla="*/ 725888278 w 288"/>
                <a:gd name="T7" fmla="*/ 2147483647 h 218"/>
                <a:gd name="T8" fmla="*/ 2147483647 w 288"/>
                <a:gd name="T9" fmla="*/ 2147483647 h 218"/>
                <a:gd name="T10" fmla="*/ 2147483647 w 288"/>
                <a:gd name="T11" fmla="*/ 1908955791 h 218"/>
                <a:gd name="T12" fmla="*/ 2006867075 w 288"/>
                <a:gd name="T13" fmla="*/ 571294114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62" name="Freeform 753"/>
            <p:cNvSpPr>
              <a:spLocks/>
            </p:cNvSpPr>
            <p:nvPr/>
          </p:nvSpPr>
          <p:spPr bwMode="auto">
            <a:xfrm rot="21345138" flipH="1">
              <a:off x="5152961" y="5718800"/>
              <a:ext cx="114442" cy="56773"/>
            </a:xfrm>
            <a:custGeom>
              <a:avLst/>
              <a:gdLst>
                <a:gd name="T0" fmla="*/ 0 w 36"/>
                <a:gd name="T1" fmla="*/ 89534162 h 18"/>
                <a:gd name="T2" fmla="*/ 212219983 w 36"/>
                <a:gd name="T3" fmla="*/ 179065169 h 18"/>
                <a:gd name="T4" fmla="*/ 363804705 w 36"/>
                <a:gd name="T5" fmla="*/ 0 h 18"/>
                <a:gd name="T6" fmla="*/ 0 w 36"/>
                <a:gd name="T7" fmla="*/ 89534162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63" name="Freeform 737"/>
            <p:cNvSpPr>
              <a:spLocks/>
            </p:cNvSpPr>
            <p:nvPr/>
          </p:nvSpPr>
          <p:spPr bwMode="auto">
            <a:xfrm rot="-575082">
              <a:off x="5306424" y="4595850"/>
              <a:ext cx="308742" cy="266641"/>
            </a:xfrm>
            <a:custGeom>
              <a:avLst/>
              <a:gdLst>
                <a:gd name="T0" fmla="*/ 0 w 144"/>
                <a:gd name="T1" fmla="*/ 370299133 h 192"/>
                <a:gd name="T2" fmla="*/ 220651878 w 144"/>
                <a:gd name="T3" fmla="*/ 92574436 h 192"/>
                <a:gd name="T4" fmla="*/ 661955700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64" name="Freeform 737"/>
            <p:cNvSpPr>
              <a:spLocks/>
            </p:cNvSpPr>
            <p:nvPr/>
          </p:nvSpPr>
          <p:spPr bwMode="auto">
            <a:xfrm rot="-9079830">
              <a:off x="5150904" y="4786629"/>
              <a:ext cx="270950" cy="100093"/>
            </a:xfrm>
            <a:custGeom>
              <a:avLst/>
              <a:gdLst>
                <a:gd name="T0" fmla="*/ 0 w 144"/>
                <a:gd name="T1" fmla="*/ 52180253 h 192"/>
                <a:gd name="T2" fmla="*/ 169940203 w 144"/>
                <a:gd name="T3" fmla="*/ 13044933 h 192"/>
                <a:gd name="T4" fmla="*/ 509818786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442" name="Группа 1440"/>
          <p:cNvGrpSpPr>
            <a:grpSpLocks noChangeAspect="1"/>
          </p:cNvGrpSpPr>
          <p:nvPr/>
        </p:nvGrpSpPr>
        <p:grpSpPr bwMode="auto">
          <a:xfrm>
            <a:off x="549275" y="6296025"/>
            <a:ext cx="3817938" cy="619125"/>
            <a:chOff x="39070" y="6143644"/>
            <a:chExt cx="3818550" cy="618916"/>
          </a:xfrm>
        </p:grpSpPr>
        <p:sp>
          <p:nvSpPr>
            <p:cNvPr id="1442" name="Полилиния 1441"/>
            <p:cNvSpPr>
              <a:spLocks noChangeAspect="1"/>
            </p:cNvSpPr>
            <p:nvPr/>
          </p:nvSpPr>
          <p:spPr>
            <a:xfrm rot="20520583">
              <a:off x="54948" y="6676864"/>
              <a:ext cx="82563" cy="85696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43" name="Полилиния 1442"/>
            <p:cNvSpPr>
              <a:spLocks/>
            </p:cNvSpPr>
            <p:nvPr/>
          </p:nvSpPr>
          <p:spPr>
            <a:xfrm rot="695303">
              <a:off x="39070" y="6695908"/>
              <a:ext cx="68274" cy="6665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44" name="Полилиния 1443"/>
            <p:cNvSpPr>
              <a:spLocks noChangeAspect="1"/>
            </p:cNvSpPr>
            <p:nvPr/>
          </p:nvSpPr>
          <p:spPr>
            <a:xfrm rot="20066824">
              <a:off x="93054" y="6580060"/>
              <a:ext cx="100029" cy="150761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45" name="Полилиния 1444"/>
            <p:cNvSpPr>
              <a:spLocks/>
            </p:cNvSpPr>
            <p:nvPr/>
          </p:nvSpPr>
          <p:spPr>
            <a:xfrm rot="241544">
              <a:off x="77176" y="6613385"/>
              <a:ext cx="82563" cy="117435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46" name="Полилиния 1445"/>
            <p:cNvSpPr>
              <a:spLocks noChangeAspect="1"/>
            </p:cNvSpPr>
            <p:nvPr/>
          </p:nvSpPr>
          <p:spPr>
            <a:xfrm rot="20520583" flipH="1">
              <a:off x="312164" y="6586407"/>
              <a:ext cx="87327" cy="84109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47" name="Полилиния 1446"/>
            <p:cNvSpPr>
              <a:spLocks/>
            </p:cNvSpPr>
            <p:nvPr/>
          </p:nvSpPr>
          <p:spPr>
            <a:xfrm rot="18745863" flipH="1">
              <a:off x="345525" y="6591152"/>
              <a:ext cx="71414" cy="65097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48" name="Полилиния 1447"/>
            <p:cNvSpPr>
              <a:spLocks noChangeAspect="1"/>
            </p:cNvSpPr>
            <p:nvPr/>
          </p:nvSpPr>
          <p:spPr>
            <a:xfrm rot="20974342" flipH="1">
              <a:off x="224838" y="6529277"/>
              <a:ext cx="103204" cy="152349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49" name="Полилиния 1448"/>
            <p:cNvSpPr>
              <a:spLocks/>
            </p:cNvSpPr>
            <p:nvPr/>
          </p:nvSpPr>
          <p:spPr>
            <a:xfrm rot="19199622" flipH="1">
              <a:off x="264531" y="6546733"/>
              <a:ext cx="87327" cy="115849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50" name="Полилиния 1449"/>
            <p:cNvSpPr>
              <a:spLocks noChangeAspect="1"/>
            </p:cNvSpPr>
            <p:nvPr/>
          </p:nvSpPr>
          <p:spPr>
            <a:xfrm rot="1181775">
              <a:off x="937739" y="6534037"/>
              <a:ext cx="82563" cy="85696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51" name="Полилиния 1450"/>
            <p:cNvSpPr>
              <a:spLocks/>
            </p:cNvSpPr>
            <p:nvPr/>
          </p:nvSpPr>
          <p:spPr>
            <a:xfrm rot="2956495">
              <a:off x="921084" y="6537988"/>
              <a:ext cx="68240" cy="66686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52" name="Полилиния 1451"/>
            <p:cNvSpPr>
              <a:spLocks noChangeAspect="1"/>
            </p:cNvSpPr>
            <p:nvPr/>
          </p:nvSpPr>
          <p:spPr>
            <a:xfrm rot="728016">
              <a:off x="1006013" y="6480080"/>
              <a:ext cx="100028" cy="15076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53" name="Полилиния 1452"/>
            <p:cNvSpPr>
              <a:spLocks/>
            </p:cNvSpPr>
            <p:nvPr/>
          </p:nvSpPr>
          <p:spPr>
            <a:xfrm rot="2502736">
              <a:off x="983784" y="6494364"/>
              <a:ext cx="82563" cy="117435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54" name="Полилиния 1453"/>
            <p:cNvSpPr>
              <a:spLocks noChangeAspect="1"/>
            </p:cNvSpPr>
            <p:nvPr/>
          </p:nvSpPr>
          <p:spPr>
            <a:xfrm rot="1181775" flipH="1">
              <a:off x="1196544" y="6621321"/>
              <a:ext cx="87326" cy="85696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55" name="Полилиния 1454"/>
            <p:cNvSpPr>
              <a:spLocks/>
            </p:cNvSpPr>
            <p:nvPr/>
          </p:nvSpPr>
          <p:spPr>
            <a:xfrm rot="21007055" flipH="1">
              <a:off x="1228299" y="6641951"/>
              <a:ext cx="71448" cy="6665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56" name="Полилиния 1455"/>
            <p:cNvSpPr>
              <a:spLocks noChangeAspect="1"/>
            </p:cNvSpPr>
            <p:nvPr/>
          </p:nvSpPr>
          <p:spPr>
            <a:xfrm rot="1635534" flipH="1">
              <a:off x="1139384" y="6521341"/>
              <a:ext cx="104792" cy="152349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57" name="Полилиния 1456"/>
            <p:cNvSpPr>
              <a:spLocks/>
            </p:cNvSpPr>
            <p:nvPr/>
          </p:nvSpPr>
          <p:spPr>
            <a:xfrm rot="21460814" flipH="1">
              <a:off x="1174315" y="6557842"/>
              <a:ext cx="85739" cy="117435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58" name="Полилиния 1457"/>
            <p:cNvSpPr>
              <a:spLocks noChangeAspect="1"/>
            </p:cNvSpPr>
            <p:nvPr/>
          </p:nvSpPr>
          <p:spPr>
            <a:xfrm>
              <a:off x="369323" y="6518168"/>
              <a:ext cx="130196" cy="133305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59" name="Полилиния 1458"/>
            <p:cNvSpPr>
              <a:spLocks/>
            </p:cNvSpPr>
            <p:nvPr/>
          </p:nvSpPr>
          <p:spPr>
            <a:xfrm rot="1774720">
              <a:off x="340743" y="6537211"/>
              <a:ext cx="107967" cy="104740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60" name="Полилиния 1459"/>
            <p:cNvSpPr>
              <a:spLocks noChangeAspect="1"/>
            </p:cNvSpPr>
            <p:nvPr/>
          </p:nvSpPr>
          <p:spPr>
            <a:xfrm rot="21146241">
              <a:off x="458237" y="6392798"/>
              <a:ext cx="157188" cy="238045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61" name="Полилиния 1460"/>
            <p:cNvSpPr>
              <a:spLocks/>
            </p:cNvSpPr>
            <p:nvPr/>
          </p:nvSpPr>
          <p:spPr>
            <a:xfrm rot="1320961">
              <a:off x="424895" y="6432471"/>
              <a:ext cx="131783" cy="185675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62" name="Полилиния 1461"/>
            <p:cNvSpPr>
              <a:spLocks noChangeAspect="1"/>
            </p:cNvSpPr>
            <p:nvPr/>
          </p:nvSpPr>
          <p:spPr>
            <a:xfrm flipH="1">
              <a:off x="799605" y="6508646"/>
              <a:ext cx="136547" cy="13489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63" name="Полилиния 1462"/>
            <p:cNvSpPr>
              <a:spLocks/>
            </p:cNvSpPr>
            <p:nvPr/>
          </p:nvSpPr>
          <p:spPr>
            <a:xfrm rot="19825280" flipH="1">
              <a:off x="852000" y="6527689"/>
              <a:ext cx="114318" cy="104740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64" name="Полилиния 1463"/>
            <p:cNvSpPr>
              <a:spLocks noChangeAspect="1"/>
            </p:cNvSpPr>
            <p:nvPr/>
          </p:nvSpPr>
          <p:spPr>
            <a:xfrm rot="453759" flipH="1">
              <a:off x="690049" y="6383276"/>
              <a:ext cx="163539" cy="238045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65" name="Полилиния 1464"/>
            <p:cNvSpPr>
              <a:spLocks/>
            </p:cNvSpPr>
            <p:nvPr/>
          </p:nvSpPr>
          <p:spPr>
            <a:xfrm rot="20279039" flipH="1">
              <a:off x="750384" y="6424537"/>
              <a:ext cx="138135" cy="184088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66" name="Полилиния 1465"/>
            <p:cNvSpPr>
              <a:spLocks noChangeAspect="1"/>
            </p:cNvSpPr>
            <p:nvPr/>
          </p:nvSpPr>
          <p:spPr>
            <a:xfrm rot="20715100" flipH="1">
              <a:off x="588433" y="6380102"/>
              <a:ext cx="127020" cy="15552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67" name="Полилиния 1466"/>
            <p:cNvSpPr>
              <a:spLocks/>
            </p:cNvSpPr>
            <p:nvPr/>
          </p:nvSpPr>
          <p:spPr>
            <a:xfrm rot="18940380" flipH="1">
              <a:off x="636066" y="6391210"/>
              <a:ext cx="106380" cy="122197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68" name="Полилиния 1467"/>
            <p:cNvSpPr>
              <a:spLocks noChangeAspect="1"/>
            </p:cNvSpPr>
            <p:nvPr/>
          </p:nvSpPr>
          <p:spPr>
            <a:xfrm rot="20574303">
              <a:off x="1006013" y="6335667"/>
              <a:ext cx="109555" cy="111087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69" name="Полилиния 1468"/>
            <p:cNvSpPr>
              <a:spLocks/>
            </p:cNvSpPr>
            <p:nvPr/>
          </p:nvSpPr>
          <p:spPr>
            <a:xfrm rot="749023">
              <a:off x="983784" y="6361059"/>
              <a:ext cx="92090" cy="85696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70" name="Полилиния 1469"/>
            <p:cNvSpPr>
              <a:spLocks noChangeAspect="1"/>
            </p:cNvSpPr>
            <p:nvPr/>
          </p:nvSpPr>
          <p:spPr>
            <a:xfrm rot="20120544">
              <a:off x="1058408" y="6208710"/>
              <a:ext cx="131784" cy="198370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71" name="Полилиния 1470"/>
            <p:cNvSpPr>
              <a:spLocks/>
            </p:cNvSpPr>
            <p:nvPr/>
          </p:nvSpPr>
          <p:spPr>
            <a:xfrm rot="295264">
              <a:off x="1036180" y="6253145"/>
              <a:ext cx="109556" cy="153935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72" name="Полилиния 1471"/>
            <p:cNvSpPr>
              <a:spLocks noChangeAspect="1"/>
            </p:cNvSpPr>
            <p:nvPr/>
          </p:nvSpPr>
          <p:spPr>
            <a:xfrm rot="20574303" flipH="1">
              <a:off x="1348968" y="6221406"/>
              <a:ext cx="115906" cy="112674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73" name="Полилиния 1472"/>
            <p:cNvSpPr>
              <a:spLocks/>
            </p:cNvSpPr>
            <p:nvPr/>
          </p:nvSpPr>
          <p:spPr>
            <a:xfrm rot="18799583" flipH="1">
              <a:off x="1393449" y="6226144"/>
              <a:ext cx="95218" cy="88914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74" name="Полилиния 1473"/>
            <p:cNvSpPr>
              <a:spLocks noChangeAspect="1"/>
            </p:cNvSpPr>
            <p:nvPr/>
          </p:nvSpPr>
          <p:spPr>
            <a:xfrm rot="21028062" flipH="1">
              <a:off x="1242588" y="6143644"/>
              <a:ext cx="138135" cy="198371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75" name="Полилиния 1474"/>
            <p:cNvSpPr>
              <a:spLocks/>
            </p:cNvSpPr>
            <p:nvPr/>
          </p:nvSpPr>
          <p:spPr>
            <a:xfrm rot="19253342" flipH="1">
              <a:off x="1294984" y="6165861"/>
              <a:ext cx="115906" cy="153936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76" name="Полилиния 1475"/>
            <p:cNvSpPr>
              <a:spLocks noChangeAspect="1"/>
            </p:cNvSpPr>
            <p:nvPr/>
          </p:nvSpPr>
          <p:spPr>
            <a:xfrm rot="19689403" flipH="1">
              <a:off x="1150498" y="6172209"/>
              <a:ext cx="106380" cy="130131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77" name="Полилиния 1476"/>
            <p:cNvSpPr>
              <a:spLocks/>
            </p:cNvSpPr>
            <p:nvPr/>
          </p:nvSpPr>
          <p:spPr>
            <a:xfrm rot="17914683" flipH="1">
              <a:off x="1187833" y="6171390"/>
              <a:ext cx="88870" cy="103204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78" name="Полилиния 1477"/>
            <p:cNvSpPr>
              <a:spLocks noChangeAspect="1"/>
            </p:cNvSpPr>
            <p:nvPr/>
          </p:nvSpPr>
          <p:spPr>
            <a:xfrm>
              <a:off x="1506155" y="6283297"/>
              <a:ext cx="109556" cy="112675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79" name="Полилиния 1478"/>
            <p:cNvSpPr>
              <a:spLocks/>
            </p:cNvSpPr>
            <p:nvPr/>
          </p:nvSpPr>
          <p:spPr>
            <a:xfrm rot="1774720">
              <a:off x="1482339" y="6300754"/>
              <a:ext cx="90502" cy="85696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80" name="Полилиния 1479"/>
            <p:cNvSpPr>
              <a:spLocks noChangeAspect="1"/>
            </p:cNvSpPr>
            <p:nvPr/>
          </p:nvSpPr>
          <p:spPr>
            <a:xfrm rot="21146241">
              <a:off x="1580780" y="6180145"/>
              <a:ext cx="131783" cy="198370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81" name="Полилиния 1480"/>
            <p:cNvSpPr>
              <a:spLocks/>
            </p:cNvSpPr>
            <p:nvPr/>
          </p:nvSpPr>
          <p:spPr>
            <a:xfrm rot="1320961">
              <a:off x="1553788" y="6213470"/>
              <a:ext cx="109556" cy="153936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82" name="Полилиния 1481"/>
            <p:cNvSpPr>
              <a:spLocks noChangeAspect="1"/>
            </p:cNvSpPr>
            <p:nvPr/>
          </p:nvSpPr>
          <p:spPr>
            <a:xfrm flipH="1">
              <a:off x="1868163" y="6276949"/>
              <a:ext cx="115907" cy="111087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83" name="Полилиния 1482"/>
            <p:cNvSpPr>
              <a:spLocks/>
            </p:cNvSpPr>
            <p:nvPr/>
          </p:nvSpPr>
          <p:spPr>
            <a:xfrm rot="19825280" flipH="1">
              <a:off x="1912620" y="6292819"/>
              <a:ext cx="95265" cy="85696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84" name="Полилиния 1483"/>
            <p:cNvSpPr>
              <a:spLocks noChangeAspect="1"/>
            </p:cNvSpPr>
            <p:nvPr/>
          </p:nvSpPr>
          <p:spPr>
            <a:xfrm rot="453759" flipH="1">
              <a:off x="1776073" y="6172209"/>
              <a:ext cx="138135" cy="198371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85" name="Полилиния 1484"/>
            <p:cNvSpPr>
              <a:spLocks/>
            </p:cNvSpPr>
            <p:nvPr/>
          </p:nvSpPr>
          <p:spPr>
            <a:xfrm rot="20279039" flipH="1">
              <a:off x="1826882" y="6205536"/>
              <a:ext cx="115907" cy="153935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86" name="Полилиния 1485"/>
            <p:cNvSpPr>
              <a:spLocks noChangeAspect="1"/>
            </p:cNvSpPr>
            <p:nvPr/>
          </p:nvSpPr>
          <p:spPr>
            <a:xfrm rot="20715100" flipH="1">
              <a:off x="1690335" y="6169035"/>
              <a:ext cx="106380" cy="130131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87" name="Полилиния 1486"/>
            <p:cNvSpPr>
              <a:spLocks/>
            </p:cNvSpPr>
            <p:nvPr/>
          </p:nvSpPr>
          <p:spPr>
            <a:xfrm rot="18940380" flipH="1">
              <a:off x="1730029" y="6178557"/>
              <a:ext cx="90502" cy="101566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88" name="Полилиния 1487"/>
            <p:cNvSpPr>
              <a:spLocks noChangeAspect="1"/>
            </p:cNvSpPr>
            <p:nvPr/>
          </p:nvSpPr>
          <p:spPr>
            <a:xfrm rot="20520583">
              <a:off x="2576302" y="6607038"/>
              <a:ext cx="84151" cy="87284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89" name="Полилиния 1488"/>
            <p:cNvSpPr>
              <a:spLocks/>
            </p:cNvSpPr>
            <p:nvPr/>
          </p:nvSpPr>
          <p:spPr>
            <a:xfrm rot="695303">
              <a:off x="2560424" y="6627669"/>
              <a:ext cx="69861" cy="6665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90" name="Полилиния 1489"/>
            <p:cNvSpPr>
              <a:spLocks noChangeAspect="1"/>
            </p:cNvSpPr>
            <p:nvPr/>
          </p:nvSpPr>
          <p:spPr>
            <a:xfrm rot="20066824">
              <a:off x="2615996" y="6507059"/>
              <a:ext cx="101616" cy="15552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91" name="Полилиния 1490"/>
            <p:cNvSpPr>
              <a:spLocks/>
            </p:cNvSpPr>
            <p:nvPr/>
          </p:nvSpPr>
          <p:spPr>
            <a:xfrm rot="241544">
              <a:off x="2598530" y="6541972"/>
              <a:ext cx="85739" cy="120609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92" name="Полилиния 1491"/>
            <p:cNvSpPr>
              <a:spLocks noChangeAspect="1"/>
            </p:cNvSpPr>
            <p:nvPr/>
          </p:nvSpPr>
          <p:spPr>
            <a:xfrm rot="20520583" flipH="1">
              <a:off x="2841457" y="6513407"/>
              <a:ext cx="88914" cy="87283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93" name="Полилиния 1492"/>
            <p:cNvSpPr>
              <a:spLocks/>
            </p:cNvSpPr>
            <p:nvPr/>
          </p:nvSpPr>
          <p:spPr>
            <a:xfrm rot="18745863" flipH="1">
              <a:off x="2875612" y="6517357"/>
              <a:ext cx="73000" cy="68274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94" name="Полилиния 1493"/>
            <p:cNvSpPr>
              <a:spLocks noChangeAspect="1"/>
            </p:cNvSpPr>
            <p:nvPr/>
          </p:nvSpPr>
          <p:spPr>
            <a:xfrm rot="20974342" flipH="1">
              <a:off x="2750955" y="6456276"/>
              <a:ext cx="107967" cy="15552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95" name="Полилиния 1494"/>
            <p:cNvSpPr>
              <a:spLocks/>
            </p:cNvSpPr>
            <p:nvPr/>
          </p:nvSpPr>
          <p:spPr>
            <a:xfrm rot="19199622" flipH="1">
              <a:off x="2792236" y="6472146"/>
              <a:ext cx="88914" cy="120609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96" name="Полилиния 1495"/>
            <p:cNvSpPr>
              <a:spLocks noChangeAspect="1"/>
            </p:cNvSpPr>
            <p:nvPr/>
          </p:nvSpPr>
          <p:spPr>
            <a:xfrm rot="1181775">
              <a:off x="3486085" y="6459450"/>
              <a:ext cx="84150" cy="88870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97" name="Полилиния 1496"/>
            <p:cNvSpPr>
              <a:spLocks/>
            </p:cNvSpPr>
            <p:nvPr/>
          </p:nvSpPr>
          <p:spPr>
            <a:xfrm rot="2956495">
              <a:off x="3467050" y="6464194"/>
              <a:ext cx="71413" cy="68274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98" name="Полилиния 1497"/>
            <p:cNvSpPr>
              <a:spLocks noChangeAspect="1"/>
            </p:cNvSpPr>
            <p:nvPr/>
          </p:nvSpPr>
          <p:spPr>
            <a:xfrm rot="728016">
              <a:off x="3555947" y="6403906"/>
              <a:ext cx="101616" cy="15552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99" name="Полилиния 1498"/>
            <p:cNvSpPr>
              <a:spLocks/>
            </p:cNvSpPr>
            <p:nvPr/>
          </p:nvSpPr>
          <p:spPr>
            <a:xfrm rot="2502736">
              <a:off x="3533718" y="6419776"/>
              <a:ext cx="84150" cy="120609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00" name="Полилиния 1499"/>
            <p:cNvSpPr>
              <a:spLocks noChangeAspect="1"/>
            </p:cNvSpPr>
            <p:nvPr/>
          </p:nvSpPr>
          <p:spPr>
            <a:xfrm rot="1181775" flipH="1">
              <a:off x="3751240" y="6549907"/>
              <a:ext cx="88914" cy="87284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01" name="Полилиния 1500"/>
            <p:cNvSpPr>
              <a:spLocks/>
            </p:cNvSpPr>
            <p:nvPr/>
          </p:nvSpPr>
          <p:spPr>
            <a:xfrm rot="21007055" flipH="1">
              <a:off x="3782995" y="6572124"/>
              <a:ext cx="74625" cy="6665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02" name="Полилиния 1501"/>
            <p:cNvSpPr>
              <a:spLocks noChangeAspect="1"/>
            </p:cNvSpPr>
            <p:nvPr/>
          </p:nvSpPr>
          <p:spPr>
            <a:xfrm rot="1635534" flipH="1">
              <a:off x="3692494" y="6446755"/>
              <a:ext cx="107967" cy="15552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03" name="Полилиния 1502"/>
            <p:cNvSpPr>
              <a:spLocks/>
            </p:cNvSpPr>
            <p:nvPr/>
          </p:nvSpPr>
          <p:spPr>
            <a:xfrm rot="21460814" flipH="1">
              <a:off x="3727424" y="6483254"/>
              <a:ext cx="90502" cy="122197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04" name="Полилиния 1503"/>
            <p:cNvSpPr>
              <a:spLocks noChangeAspect="1"/>
            </p:cNvSpPr>
            <p:nvPr/>
          </p:nvSpPr>
          <p:spPr>
            <a:xfrm>
              <a:off x="2900204" y="6443581"/>
              <a:ext cx="133371" cy="138065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05" name="Полилиния 1504"/>
            <p:cNvSpPr>
              <a:spLocks/>
            </p:cNvSpPr>
            <p:nvPr/>
          </p:nvSpPr>
          <p:spPr>
            <a:xfrm rot="1774720">
              <a:off x="2871624" y="6462624"/>
              <a:ext cx="111143" cy="107914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06" name="Полилиния 1505"/>
            <p:cNvSpPr>
              <a:spLocks noChangeAspect="1"/>
            </p:cNvSpPr>
            <p:nvPr/>
          </p:nvSpPr>
          <p:spPr>
            <a:xfrm rot="21146241">
              <a:off x="2992293" y="6313450"/>
              <a:ext cx="160364" cy="245979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07" name="Полилиния 1506"/>
            <p:cNvSpPr>
              <a:spLocks/>
            </p:cNvSpPr>
            <p:nvPr/>
          </p:nvSpPr>
          <p:spPr>
            <a:xfrm rot="1320961">
              <a:off x="2957363" y="6356297"/>
              <a:ext cx="134960" cy="190436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08" name="Полилиния 1507"/>
            <p:cNvSpPr>
              <a:spLocks noChangeAspect="1"/>
            </p:cNvSpPr>
            <p:nvPr/>
          </p:nvSpPr>
          <p:spPr>
            <a:xfrm flipH="1">
              <a:off x="3343188" y="6434059"/>
              <a:ext cx="141310" cy="138065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09" name="Полилиния 1508"/>
            <p:cNvSpPr>
              <a:spLocks/>
            </p:cNvSpPr>
            <p:nvPr/>
          </p:nvSpPr>
          <p:spPr>
            <a:xfrm rot="19825280" flipH="1">
              <a:off x="3397171" y="6453102"/>
              <a:ext cx="117494" cy="107914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10" name="Полилиния 1509"/>
            <p:cNvSpPr>
              <a:spLocks noChangeAspect="1"/>
            </p:cNvSpPr>
            <p:nvPr/>
          </p:nvSpPr>
          <p:spPr>
            <a:xfrm rot="453759" flipH="1">
              <a:off x="3228869" y="6303928"/>
              <a:ext cx="169889" cy="245979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11" name="Полилиния 1510"/>
            <p:cNvSpPr>
              <a:spLocks/>
            </p:cNvSpPr>
            <p:nvPr/>
          </p:nvSpPr>
          <p:spPr>
            <a:xfrm rot="20279039" flipH="1">
              <a:off x="3292379" y="6346775"/>
              <a:ext cx="141310" cy="190436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12" name="Полилиния 1511"/>
            <p:cNvSpPr>
              <a:spLocks noChangeAspect="1"/>
            </p:cNvSpPr>
            <p:nvPr/>
          </p:nvSpPr>
          <p:spPr>
            <a:xfrm rot="20715100" flipH="1">
              <a:off x="3124077" y="6300754"/>
              <a:ext cx="131783" cy="161870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13" name="Полилиния 1512"/>
            <p:cNvSpPr>
              <a:spLocks/>
            </p:cNvSpPr>
            <p:nvPr/>
          </p:nvSpPr>
          <p:spPr>
            <a:xfrm rot="18940380" flipH="1">
              <a:off x="3174886" y="6313450"/>
              <a:ext cx="109555" cy="125370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523" name="Freeform 737"/>
            <p:cNvSpPr>
              <a:spLocks/>
            </p:cNvSpPr>
            <p:nvPr/>
          </p:nvSpPr>
          <p:spPr bwMode="auto">
            <a:xfrm rot="4181544" flipH="1" flipV="1">
              <a:off x="3152610" y="6570282"/>
              <a:ext cx="57315" cy="54360"/>
            </a:xfrm>
            <a:custGeom>
              <a:avLst/>
              <a:gdLst>
                <a:gd name="T0" fmla="*/ 0 w 144"/>
                <a:gd name="T1" fmla="*/ 15390675 h 192"/>
                <a:gd name="T2" fmla="*/ 7604188 w 144"/>
                <a:gd name="T3" fmla="*/ 3847669 h 192"/>
                <a:gd name="T4" fmla="*/ 22812561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3175" cap="flat" cmpd="sng">
              <a:solidFill>
                <a:srgbClr val="0066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24" name="Freeform 743"/>
            <p:cNvSpPr>
              <a:spLocks/>
            </p:cNvSpPr>
            <p:nvPr/>
          </p:nvSpPr>
          <p:spPr bwMode="auto">
            <a:xfrm rot="1060981" flipH="1">
              <a:off x="3175303" y="6565286"/>
              <a:ext cx="194371" cy="76214"/>
            </a:xfrm>
            <a:custGeom>
              <a:avLst/>
              <a:gdLst>
                <a:gd name="T0" fmla="*/ 2147483647 w 821"/>
                <a:gd name="T1" fmla="*/ 2147483647 h 313"/>
                <a:gd name="T2" fmla="*/ 2147483647 w 821"/>
                <a:gd name="T3" fmla="*/ 1097218684 h 313"/>
                <a:gd name="T4" fmla="*/ 2147483647 w 821"/>
                <a:gd name="T5" fmla="*/ 57748290 h 313"/>
                <a:gd name="T6" fmla="*/ 2147483647 w 821"/>
                <a:gd name="T7" fmla="*/ 750728791 h 313"/>
                <a:gd name="T8" fmla="*/ 0 w 821"/>
                <a:gd name="T9" fmla="*/ 2147483647 h 3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1"/>
                <a:gd name="T16" fmla="*/ 0 h 313"/>
                <a:gd name="T17" fmla="*/ 821 w 821"/>
                <a:gd name="T18" fmla="*/ 313 h 3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</a:gradFill>
            <a:ln w="3175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25" name="Freeform 744"/>
            <p:cNvSpPr>
              <a:spLocks/>
            </p:cNvSpPr>
            <p:nvPr/>
          </p:nvSpPr>
          <p:spPr bwMode="auto">
            <a:xfrm rot="1060981" flipH="1">
              <a:off x="3144460" y="6613441"/>
              <a:ext cx="199579" cy="98857"/>
            </a:xfrm>
            <a:custGeom>
              <a:avLst/>
              <a:gdLst>
                <a:gd name="T0" fmla="*/ 0 w 843"/>
                <a:gd name="T1" fmla="*/ 1342563852 h 406"/>
                <a:gd name="T2" fmla="*/ 2147483647 w 843"/>
                <a:gd name="T3" fmla="*/ 2147483647 h 406"/>
                <a:gd name="T4" fmla="*/ 2147483647 w 843"/>
                <a:gd name="T5" fmla="*/ 2147483647 h 406"/>
                <a:gd name="T6" fmla="*/ 2147483647 w 843"/>
                <a:gd name="T7" fmla="*/ 404221890 h 406"/>
                <a:gd name="T8" fmla="*/ 2147483647 w 843"/>
                <a:gd name="T9" fmla="*/ 1212606381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3"/>
                <a:gd name="T16" fmla="*/ 0 h 406"/>
                <a:gd name="T17" fmla="*/ 843 w 843"/>
                <a:gd name="T18" fmla="*/ 406 h 4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 rotWithShape="1">
              <a:gsLst>
                <a:gs pos="0">
                  <a:srgbClr val="FFC0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</a:gradFill>
            <a:ln w="3175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26" name="Freeform 745"/>
            <p:cNvSpPr>
              <a:spLocks/>
            </p:cNvSpPr>
            <p:nvPr/>
          </p:nvSpPr>
          <p:spPr bwMode="auto">
            <a:xfrm rot="1060981" flipH="1">
              <a:off x="3190340" y="6609010"/>
              <a:ext cx="20597" cy="70125"/>
            </a:xfrm>
            <a:custGeom>
              <a:avLst/>
              <a:gdLst>
                <a:gd name="T0" fmla="*/ 2241995 w 87"/>
                <a:gd name="T1" fmla="*/ 0 h 288"/>
                <a:gd name="T2" fmla="*/ 4483991 w 87"/>
                <a:gd name="T3" fmla="*/ 9485867 h 288"/>
                <a:gd name="T4" fmla="*/ 0 w 87"/>
                <a:gd name="T5" fmla="*/ 17074707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3175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27" name="Freeform 746"/>
            <p:cNvSpPr>
              <a:spLocks/>
            </p:cNvSpPr>
            <p:nvPr/>
          </p:nvSpPr>
          <p:spPr bwMode="auto">
            <a:xfrm rot="1060981" flipH="1">
              <a:off x="3215609" y="6617889"/>
              <a:ext cx="20597" cy="70125"/>
            </a:xfrm>
            <a:custGeom>
              <a:avLst/>
              <a:gdLst>
                <a:gd name="T0" fmla="*/ 2241995 w 87"/>
                <a:gd name="T1" fmla="*/ 0 h 288"/>
                <a:gd name="T2" fmla="*/ 4483991 w 87"/>
                <a:gd name="T3" fmla="*/ 9485867 h 288"/>
                <a:gd name="T4" fmla="*/ 0 w 87"/>
                <a:gd name="T5" fmla="*/ 17074707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3175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28" name="Freeform 747"/>
            <p:cNvSpPr>
              <a:spLocks/>
            </p:cNvSpPr>
            <p:nvPr/>
          </p:nvSpPr>
          <p:spPr bwMode="auto">
            <a:xfrm rot="1060981" flipH="1">
              <a:off x="3252369" y="6632638"/>
              <a:ext cx="17046" cy="44803"/>
            </a:xfrm>
            <a:custGeom>
              <a:avLst/>
              <a:gdLst>
                <a:gd name="T0" fmla="*/ 2690427 w 72"/>
                <a:gd name="T1" fmla="*/ 0 h 184"/>
                <a:gd name="T2" fmla="*/ 3587235 w 72"/>
                <a:gd name="T3" fmla="*/ 7114667 h 184"/>
                <a:gd name="T4" fmla="*/ 0 w 72"/>
                <a:gd name="T5" fmla="*/ 10909287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3175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29" name="Freeform 748"/>
            <p:cNvSpPr>
              <a:spLocks/>
            </p:cNvSpPr>
            <p:nvPr/>
          </p:nvSpPr>
          <p:spPr bwMode="auto">
            <a:xfrm rot="1060981" flipH="1">
              <a:off x="3247607" y="6587390"/>
              <a:ext cx="26515" cy="35063"/>
            </a:xfrm>
            <a:custGeom>
              <a:avLst/>
              <a:gdLst>
                <a:gd name="T0" fmla="*/ 0 w 112"/>
                <a:gd name="T1" fmla="*/ 0 h 144"/>
                <a:gd name="T2" fmla="*/ 3138713 w 112"/>
                <a:gd name="T3" fmla="*/ 2845947 h 144"/>
                <a:gd name="T4" fmla="*/ 6277190 w 112"/>
                <a:gd name="T5" fmla="*/ 8537597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3175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30" name="Freeform 749"/>
            <p:cNvSpPr>
              <a:spLocks/>
            </p:cNvSpPr>
            <p:nvPr/>
          </p:nvSpPr>
          <p:spPr bwMode="auto">
            <a:xfrm rot="1060981" flipH="1">
              <a:off x="3219674" y="6569999"/>
              <a:ext cx="28410" cy="38958"/>
            </a:xfrm>
            <a:custGeom>
              <a:avLst/>
              <a:gdLst>
                <a:gd name="T0" fmla="*/ 0 w 120"/>
                <a:gd name="T1" fmla="*/ 0 h 160"/>
                <a:gd name="T2" fmla="*/ 4035641 w 120"/>
                <a:gd name="T3" fmla="*/ 4268580 h 160"/>
                <a:gd name="T4" fmla="*/ 6726068 w 120"/>
                <a:gd name="T5" fmla="*/ 9485786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3175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2" name="Freeform 744"/>
            <p:cNvSpPr>
              <a:spLocks/>
            </p:cNvSpPr>
            <p:nvPr/>
          </p:nvSpPr>
          <p:spPr bwMode="auto">
            <a:xfrm rot="20968229" flipV="1">
              <a:off x="1721050" y="6382117"/>
              <a:ext cx="154389" cy="86945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B4DE86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534" name="Freeform 737"/>
            <p:cNvSpPr>
              <a:spLocks/>
            </p:cNvSpPr>
            <p:nvPr/>
          </p:nvSpPr>
          <p:spPr bwMode="auto">
            <a:xfrm rot="2488792" flipH="1" flipV="1">
              <a:off x="1859343" y="6413910"/>
              <a:ext cx="24054" cy="47025"/>
            </a:xfrm>
            <a:custGeom>
              <a:avLst/>
              <a:gdLst>
                <a:gd name="T0" fmla="*/ 0 w 144"/>
                <a:gd name="T1" fmla="*/ 11517451 h 192"/>
                <a:gd name="T2" fmla="*/ 1339340 w 144"/>
                <a:gd name="T3" fmla="*/ 2879302 h 192"/>
                <a:gd name="T4" fmla="*/ 4018020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4" name="Freeform 743"/>
            <p:cNvSpPr>
              <a:spLocks/>
            </p:cNvSpPr>
            <p:nvPr/>
          </p:nvSpPr>
          <p:spPr bwMode="auto">
            <a:xfrm rot="20968229" flipV="1">
              <a:off x="1725376" y="6447444"/>
              <a:ext cx="150360" cy="67029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0"/>
            </a:gradFill>
            <a:ln w="3175" cap="flat" cmpd="sng">
              <a:gradFill>
                <a:gsLst>
                  <a:gs pos="0">
                    <a:srgbClr val="92D05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538" name="Freeform 745"/>
            <p:cNvSpPr>
              <a:spLocks/>
            </p:cNvSpPr>
            <p:nvPr/>
          </p:nvSpPr>
          <p:spPr bwMode="auto">
            <a:xfrm rot="20968229" flipV="1">
              <a:off x="1828524" y="6391162"/>
              <a:ext cx="15934" cy="61676"/>
            </a:xfrm>
            <a:custGeom>
              <a:avLst/>
              <a:gdLst>
                <a:gd name="T0" fmla="*/ 1341753 w 87"/>
                <a:gd name="T1" fmla="*/ 0 h 288"/>
                <a:gd name="T2" fmla="*/ 2683505 w 87"/>
                <a:gd name="T3" fmla="*/ 7337731 h 288"/>
                <a:gd name="T4" fmla="*/ 0 w 87"/>
                <a:gd name="T5" fmla="*/ 13208084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39" name="Freeform 746"/>
            <p:cNvSpPr>
              <a:spLocks/>
            </p:cNvSpPr>
            <p:nvPr/>
          </p:nvSpPr>
          <p:spPr bwMode="auto">
            <a:xfrm rot="20968229" flipV="1">
              <a:off x="1807123" y="6394734"/>
              <a:ext cx="15934" cy="61676"/>
            </a:xfrm>
            <a:custGeom>
              <a:avLst/>
              <a:gdLst>
                <a:gd name="T0" fmla="*/ 1341753 w 87"/>
                <a:gd name="T1" fmla="*/ 0 h 288"/>
                <a:gd name="T2" fmla="*/ 2683505 w 87"/>
                <a:gd name="T3" fmla="*/ 7337731 h 288"/>
                <a:gd name="T4" fmla="*/ 0 w 87"/>
                <a:gd name="T5" fmla="*/ 13208084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40" name="Freeform 747"/>
            <p:cNvSpPr>
              <a:spLocks/>
            </p:cNvSpPr>
            <p:nvPr/>
          </p:nvSpPr>
          <p:spPr bwMode="auto">
            <a:xfrm rot="20968229" flipV="1">
              <a:off x="1782727" y="6418366"/>
              <a:ext cx="13186" cy="39404"/>
            </a:xfrm>
            <a:custGeom>
              <a:avLst/>
              <a:gdLst>
                <a:gd name="T0" fmla="*/ 1609974 w 72"/>
                <a:gd name="T1" fmla="*/ 0 h 184"/>
                <a:gd name="T2" fmla="*/ 2146571 w 72"/>
                <a:gd name="T3" fmla="*/ 5503282 h 184"/>
                <a:gd name="T4" fmla="*/ 0 w 72"/>
                <a:gd name="T5" fmla="*/ 8438453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41" name="Freeform 748"/>
            <p:cNvSpPr>
              <a:spLocks/>
            </p:cNvSpPr>
            <p:nvPr/>
          </p:nvSpPr>
          <p:spPr bwMode="auto">
            <a:xfrm rot="20968229" flipV="1">
              <a:off x="1798022" y="6459742"/>
              <a:ext cx="20512" cy="30838"/>
            </a:xfrm>
            <a:custGeom>
              <a:avLst/>
              <a:gdLst>
                <a:gd name="T0" fmla="*/ 0 w 112"/>
                <a:gd name="T1" fmla="*/ 0 h 144"/>
                <a:gd name="T2" fmla="*/ 1878313 w 112"/>
                <a:gd name="T3" fmla="*/ 2201276 h 144"/>
                <a:gd name="T4" fmla="*/ 3756627 w 112"/>
                <a:gd name="T5" fmla="*/ 6604042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42" name="Freeform 749"/>
            <p:cNvSpPr>
              <a:spLocks/>
            </p:cNvSpPr>
            <p:nvPr/>
          </p:nvSpPr>
          <p:spPr bwMode="auto">
            <a:xfrm rot="20968229" flipV="1">
              <a:off x="1822397" y="6458629"/>
              <a:ext cx="21976" cy="34264"/>
            </a:xfrm>
            <a:custGeom>
              <a:avLst/>
              <a:gdLst>
                <a:gd name="T0" fmla="*/ 0 w 120"/>
                <a:gd name="T1" fmla="*/ 0 h 160"/>
                <a:gd name="T2" fmla="*/ 2414796 w 120"/>
                <a:gd name="T3" fmla="*/ 3301978 h 160"/>
                <a:gd name="T4" fmla="*/ 4024539 w 120"/>
                <a:gd name="T5" fmla="*/ 7337636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43" name="Freeform 723"/>
            <p:cNvSpPr>
              <a:spLocks/>
            </p:cNvSpPr>
            <p:nvPr/>
          </p:nvSpPr>
          <p:spPr bwMode="auto">
            <a:xfrm rot="1278442" flipH="1">
              <a:off x="1221425" y="6354686"/>
              <a:ext cx="224788" cy="200456"/>
            </a:xfrm>
            <a:custGeom>
              <a:avLst/>
              <a:gdLst>
                <a:gd name="T0" fmla="*/ 3328455 w 508"/>
                <a:gd name="T1" fmla="*/ 26005793 h 416"/>
                <a:gd name="T2" fmla="*/ 6852937 w 508"/>
                <a:gd name="T3" fmla="*/ 61531315 h 416"/>
                <a:gd name="T4" fmla="*/ 44447405 w 508"/>
                <a:gd name="T5" fmla="*/ 92877628 h 416"/>
                <a:gd name="T6" fmla="*/ 57370057 w 508"/>
                <a:gd name="T7" fmla="*/ 83821935 h 416"/>
                <a:gd name="T8" fmla="*/ 79104145 w 508"/>
                <a:gd name="T9" fmla="*/ 83125639 h 416"/>
                <a:gd name="T10" fmla="*/ 99467809 w 508"/>
                <a:gd name="T11" fmla="*/ 32507126 h 416"/>
                <a:gd name="T12" fmla="*/ 79691779 w 508"/>
                <a:gd name="T13" fmla="*/ 5108255 h 416"/>
                <a:gd name="T14" fmla="*/ 55020404 w 508"/>
                <a:gd name="T15" fmla="*/ 2322110 h 416"/>
                <a:gd name="T16" fmla="*/ 40335290 w 508"/>
                <a:gd name="T17" fmla="*/ 9984252 h 416"/>
                <a:gd name="T18" fmla="*/ 21538498 w 508"/>
                <a:gd name="T19" fmla="*/ 4411478 h 416"/>
                <a:gd name="T20" fmla="*/ 3328455 w 508"/>
                <a:gd name="T21" fmla="*/ 26005793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44" name="Freeform 724"/>
            <p:cNvSpPr>
              <a:spLocks/>
            </p:cNvSpPr>
            <p:nvPr/>
          </p:nvSpPr>
          <p:spPr bwMode="auto">
            <a:xfrm rot="21018351" flipH="1">
              <a:off x="1298761" y="6482792"/>
              <a:ext cx="124349" cy="52911"/>
            </a:xfrm>
            <a:custGeom>
              <a:avLst/>
              <a:gdLst>
                <a:gd name="T0" fmla="*/ 2147483647 w 301"/>
                <a:gd name="T1" fmla="*/ 827734230 h 213"/>
                <a:gd name="T2" fmla="*/ 2147483647 w 301"/>
                <a:gd name="T3" fmla="*/ 107307980 h 213"/>
                <a:gd name="T4" fmla="*/ 493571345 w 301"/>
                <a:gd name="T5" fmla="*/ 1456217118 h 213"/>
                <a:gd name="T6" fmla="*/ 2147483647 w 301"/>
                <a:gd name="T7" fmla="*/ 2147483647 h 213"/>
                <a:gd name="T8" fmla="*/ 2147483647 w 301"/>
                <a:gd name="T9" fmla="*/ 2147483647 h 213"/>
                <a:gd name="T10" fmla="*/ 2147483647 w 301"/>
                <a:gd name="T11" fmla="*/ 2069335700 h 213"/>
                <a:gd name="T12" fmla="*/ 2147483647 w 301"/>
                <a:gd name="T13" fmla="*/ 827734230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"/>
                <a:gd name="T22" fmla="*/ 0 h 213"/>
                <a:gd name="T23" fmla="*/ 301 w 301"/>
                <a:gd name="T24" fmla="*/ 213 h 2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" h="213">
                  <a:moveTo>
                    <a:pt x="168" y="54"/>
                  </a:moveTo>
                  <a:cubicBezTo>
                    <a:pt x="128" y="33"/>
                    <a:pt x="74" y="0"/>
                    <a:pt x="47" y="7"/>
                  </a:cubicBezTo>
                  <a:cubicBezTo>
                    <a:pt x="20" y="14"/>
                    <a:pt x="0" y="68"/>
                    <a:pt x="7" y="95"/>
                  </a:cubicBezTo>
                  <a:cubicBezTo>
                    <a:pt x="14" y="123"/>
                    <a:pt x="50" y="153"/>
                    <a:pt x="91" y="172"/>
                  </a:cubicBezTo>
                  <a:cubicBezTo>
                    <a:pt x="132" y="191"/>
                    <a:pt x="222" y="213"/>
                    <a:pt x="255" y="207"/>
                  </a:cubicBezTo>
                  <a:cubicBezTo>
                    <a:pt x="288" y="201"/>
                    <a:pt x="301" y="160"/>
                    <a:pt x="287" y="135"/>
                  </a:cubicBezTo>
                  <a:cubicBezTo>
                    <a:pt x="273" y="110"/>
                    <a:pt x="208" y="75"/>
                    <a:pt x="168" y="5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/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45" name="Freeform 725"/>
            <p:cNvSpPr>
              <a:spLocks/>
            </p:cNvSpPr>
            <p:nvPr/>
          </p:nvSpPr>
          <p:spPr bwMode="auto">
            <a:xfrm rot="1278442" flipH="1">
              <a:off x="1271855" y="6511292"/>
              <a:ext cx="15930" cy="8673"/>
            </a:xfrm>
            <a:custGeom>
              <a:avLst/>
              <a:gdLst>
                <a:gd name="T0" fmla="*/ 0 w 36"/>
                <a:gd name="T1" fmla="*/ 2089711 h 18"/>
                <a:gd name="T2" fmla="*/ 4111710 w 36"/>
                <a:gd name="T3" fmla="*/ 4178941 h 18"/>
                <a:gd name="T4" fmla="*/ 7049024 w 36"/>
                <a:gd name="T5" fmla="*/ 0 h 18"/>
                <a:gd name="T6" fmla="*/ 0 w 36"/>
                <a:gd name="T7" fmla="*/ 2089711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46" name="Freeform 737"/>
            <p:cNvSpPr>
              <a:spLocks/>
            </p:cNvSpPr>
            <p:nvPr/>
          </p:nvSpPr>
          <p:spPr bwMode="auto">
            <a:xfrm rot="-223038">
              <a:off x="1360022" y="6359052"/>
              <a:ext cx="34544" cy="46380"/>
            </a:xfrm>
            <a:custGeom>
              <a:avLst/>
              <a:gdLst>
                <a:gd name="T0" fmla="*/ 0 w 144"/>
                <a:gd name="T1" fmla="*/ 11203669 h 192"/>
                <a:gd name="T2" fmla="*/ 2762320 w 144"/>
                <a:gd name="T3" fmla="*/ 2800917 h 192"/>
                <a:gd name="T4" fmla="*/ 8286722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47" name="Freeform 737"/>
            <p:cNvSpPr>
              <a:spLocks noChangeAspect="1"/>
            </p:cNvSpPr>
            <p:nvPr/>
          </p:nvSpPr>
          <p:spPr bwMode="auto">
            <a:xfrm rot="-6531080">
              <a:off x="1349170" y="6393988"/>
              <a:ext cx="23306" cy="13193"/>
            </a:xfrm>
            <a:custGeom>
              <a:avLst/>
              <a:gdLst>
                <a:gd name="T0" fmla="*/ 0 w 144"/>
                <a:gd name="T1" fmla="*/ 906538 h 192"/>
                <a:gd name="T2" fmla="*/ 1257391 w 144"/>
                <a:gd name="T3" fmla="*/ 226617 h 192"/>
                <a:gd name="T4" fmla="*/ 3772011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19050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48" name="Freeform 737"/>
            <p:cNvSpPr>
              <a:spLocks/>
            </p:cNvSpPr>
            <p:nvPr/>
          </p:nvSpPr>
          <p:spPr bwMode="auto">
            <a:xfrm rot="18452454" flipV="1">
              <a:off x="1323992" y="6340275"/>
              <a:ext cx="50129" cy="45213"/>
            </a:xfrm>
            <a:custGeom>
              <a:avLst/>
              <a:gdLst>
                <a:gd name="T0" fmla="*/ 0 w 144"/>
                <a:gd name="T1" fmla="*/ 10646955 h 192"/>
                <a:gd name="T2" fmla="*/ 5817053 w 144"/>
                <a:gd name="T3" fmla="*/ 2661680 h 192"/>
                <a:gd name="T4" fmla="*/ 17450808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 cap="flat" cmpd="sng">
              <a:solidFill>
                <a:srgbClr val="6633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" name="Freeform 743"/>
            <p:cNvSpPr>
              <a:spLocks/>
            </p:cNvSpPr>
            <p:nvPr/>
          </p:nvSpPr>
          <p:spPr bwMode="auto">
            <a:xfrm rot="21573017">
              <a:off x="1193223" y="6313102"/>
              <a:ext cx="161668" cy="66658"/>
            </a:xfrm>
            <a:custGeom>
              <a:avLst/>
              <a:gdLst>
                <a:gd name="connsiteX0" fmla="*/ 791 w 791"/>
                <a:gd name="connsiteY0" fmla="*/ 301 h 322"/>
                <a:gd name="connsiteX1" fmla="*/ 647 w 791"/>
                <a:gd name="connsiteY1" fmla="*/ 77 h 322"/>
                <a:gd name="connsiteX2" fmla="*/ 519 w 791"/>
                <a:gd name="connsiteY2" fmla="*/ 5 h 322"/>
                <a:gd name="connsiteX3" fmla="*/ 319 w 791"/>
                <a:gd name="connsiteY3" fmla="*/ 53 h 322"/>
                <a:gd name="connsiteX4" fmla="*/ 0 w 791"/>
                <a:gd name="connsiteY4" fmla="*/ 322 h 322"/>
                <a:gd name="connsiteX0" fmla="*/ 821 w 821"/>
                <a:gd name="connsiteY0" fmla="*/ 300 h 313"/>
                <a:gd name="connsiteX1" fmla="*/ 677 w 821"/>
                <a:gd name="connsiteY1" fmla="*/ 76 h 313"/>
                <a:gd name="connsiteX2" fmla="*/ 549 w 821"/>
                <a:gd name="connsiteY2" fmla="*/ 4 h 313"/>
                <a:gd name="connsiteX3" fmla="*/ 349 w 821"/>
                <a:gd name="connsiteY3" fmla="*/ 52 h 313"/>
                <a:gd name="connsiteX4" fmla="*/ 0 w 821"/>
                <a:gd name="connsiteY4" fmla="*/ 313 h 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" h="313">
                  <a:moveTo>
                    <a:pt x="821" y="300"/>
                  </a:moveTo>
                  <a:cubicBezTo>
                    <a:pt x="797" y="263"/>
                    <a:pt x="722" y="125"/>
                    <a:pt x="677" y="76"/>
                  </a:cubicBezTo>
                  <a:cubicBezTo>
                    <a:pt x="632" y="27"/>
                    <a:pt x="604" y="8"/>
                    <a:pt x="549" y="4"/>
                  </a:cubicBezTo>
                  <a:cubicBezTo>
                    <a:pt x="494" y="0"/>
                    <a:pt x="440" y="1"/>
                    <a:pt x="349" y="52"/>
                  </a:cubicBezTo>
                  <a:cubicBezTo>
                    <a:pt x="258" y="103"/>
                    <a:pt x="78" y="260"/>
                    <a:pt x="0" y="313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ln w="3175" cap="flat" cmpd="sng">
              <a:gradFill>
                <a:gsLst>
                  <a:gs pos="0">
                    <a:srgbClr val="FFC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37" name="Freeform 744"/>
            <p:cNvSpPr>
              <a:spLocks/>
            </p:cNvSpPr>
            <p:nvPr/>
          </p:nvSpPr>
          <p:spPr bwMode="auto">
            <a:xfrm rot="21573017">
              <a:off x="1197627" y="6358892"/>
              <a:ext cx="165999" cy="86464"/>
            </a:xfrm>
            <a:custGeom>
              <a:avLst/>
              <a:gdLst>
                <a:gd name="connsiteX0" fmla="*/ 0 w 843"/>
                <a:gd name="connsiteY0" fmla="*/ 93 h 406"/>
                <a:gd name="connsiteX1" fmla="*/ 528 w 843"/>
                <a:gd name="connsiteY1" fmla="*/ 380 h 406"/>
                <a:gd name="connsiteX2" fmla="*/ 808 w 843"/>
                <a:gd name="connsiteY2" fmla="*/ 252 h 406"/>
                <a:gd name="connsiteX3" fmla="*/ 736 w 843"/>
                <a:gd name="connsiteY3" fmla="*/ 28 h 406"/>
                <a:gd name="connsiteX4" fmla="*/ 208 w 843"/>
                <a:gd name="connsiteY4" fmla="*/ 84 h 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" h="406">
                  <a:moveTo>
                    <a:pt x="0" y="93"/>
                  </a:moveTo>
                  <a:cubicBezTo>
                    <a:pt x="206" y="223"/>
                    <a:pt x="393" y="354"/>
                    <a:pt x="528" y="380"/>
                  </a:cubicBezTo>
                  <a:cubicBezTo>
                    <a:pt x="663" y="406"/>
                    <a:pt x="773" y="311"/>
                    <a:pt x="808" y="252"/>
                  </a:cubicBezTo>
                  <a:cubicBezTo>
                    <a:pt x="843" y="193"/>
                    <a:pt x="836" y="56"/>
                    <a:pt x="736" y="28"/>
                  </a:cubicBezTo>
                  <a:cubicBezTo>
                    <a:pt x="636" y="0"/>
                    <a:pt x="422" y="42"/>
                    <a:pt x="208" y="84"/>
                  </a:cubicBezTo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ln w="3175" cap="flat" cmpd="sng">
              <a:gradFill flip="none" rotWithShape="1">
                <a:gsLst>
                  <a:gs pos="0">
                    <a:srgbClr val="FFC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81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555" name="Freeform 745"/>
            <p:cNvSpPr>
              <a:spLocks/>
            </p:cNvSpPr>
            <p:nvPr/>
          </p:nvSpPr>
          <p:spPr bwMode="auto">
            <a:xfrm rot="-26983">
              <a:off x="1312251" y="6366148"/>
              <a:ext cx="17132" cy="61333"/>
            </a:xfrm>
            <a:custGeom>
              <a:avLst/>
              <a:gdLst>
                <a:gd name="T0" fmla="*/ 1551135 w 87"/>
                <a:gd name="T1" fmla="*/ 0 h 288"/>
                <a:gd name="T2" fmla="*/ 3102270 w 87"/>
                <a:gd name="T3" fmla="*/ 7256461 h 288"/>
                <a:gd name="T4" fmla="*/ 0 w 87"/>
                <a:gd name="T5" fmla="*/ 13061584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56" name="Freeform 746"/>
            <p:cNvSpPr>
              <a:spLocks/>
            </p:cNvSpPr>
            <p:nvPr/>
          </p:nvSpPr>
          <p:spPr bwMode="auto">
            <a:xfrm rot="-26983">
              <a:off x="1289510" y="6367562"/>
              <a:ext cx="17132" cy="61333"/>
            </a:xfrm>
            <a:custGeom>
              <a:avLst/>
              <a:gdLst>
                <a:gd name="T0" fmla="*/ 1551135 w 87"/>
                <a:gd name="T1" fmla="*/ 0 h 288"/>
                <a:gd name="T2" fmla="*/ 3102270 w 87"/>
                <a:gd name="T3" fmla="*/ 7256461 h 288"/>
                <a:gd name="T4" fmla="*/ 0 w 87"/>
                <a:gd name="T5" fmla="*/ 13061584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57" name="Freeform 747"/>
            <p:cNvSpPr>
              <a:spLocks/>
            </p:cNvSpPr>
            <p:nvPr/>
          </p:nvSpPr>
          <p:spPr bwMode="auto">
            <a:xfrm rot="-26983">
              <a:off x="1262275" y="6372173"/>
              <a:ext cx="14178" cy="39186"/>
            </a:xfrm>
            <a:custGeom>
              <a:avLst/>
              <a:gdLst>
                <a:gd name="T0" fmla="*/ 1861256 w 72"/>
                <a:gd name="T1" fmla="*/ 0 h 184"/>
                <a:gd name="T2" fmla="*/ 2481740 w 72"/>
                <a:gd name="T3" fmla="*/ 5442595 h 184"/>
                <a:gd name="T4" fmla="*/ 0 w 72"/>
                <a:gd name="T5" fmla="*/ 8345341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58" name="Freeform 748"/>
            <p:cNvSpPr>
              <a:spLocks/>
            </p:cNvSpPr>
            <p:nvPr/>
          </p:nvSpPr>
          <p:spPr bwMode="auto">
            <a:xfrm rot="-26983">
              <a:off x="1271967" y="6335079"/>
              <a:ext cx="22055" cy="30666"/>
            </a:xfrm>
            <a:custGeom>
              <a:avLst/>
              <a:gdLst>
                <a:gd name="T0" fmla="*/ 0 w 112"/>
                <a:gd name="T1" fmla="*/ 0 h 144"/>
                <a:gd name="T2" fmla="*/ 2171630 w 112"/>
                <a:gd name="T3" fmla="*/ 2176860 h 144"/>
                <a:gd name="T4" fmla="*/ 4343063 w 112"/>
                <a:gd name="T5" fmla="*/ 6530579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59" name="Freeform 749"/>
            <p:cNvSpPr>
              <a:spLocks/>
            </p:cNvSpPr>
            <p:nvPr/>
          </p:nvSpPr>
          <p:spPr bwMode="auto">
            <a:xfrm rot="-26983">
              <a:off x="1297084" y="6326945"/>
              <a:ext cx="23629" cy="34073"/>
            </a:xfrm>
            <a:custGeom>
              <a:avLst/>
              <a:gdLst>
                <a:gd name="T0" fmla="*/ 0 w 120"/>
                <a:gd name="T1" fmla="*/ 0 h 160"/>
                <a:gd name="T2" fmla="*/ 2791570 w 120"/>
                <a:gd name="T3" fmla="*/ 3265258 h 160"/>
                <a:gd name="T4" fmla="*/ 4652747 w 120"/>
                <a:gd name="T5" fmla="*/ 7256059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443" name="Группа 686"/>
          <p:cNvGrpSpPr>
            <a:grpSpLocks/>
          </p:cNvGrpSpPr>
          <p:nvPr/>
        </p:nvGrpSpPr>
        <p:grpSpPr bwMode="auto">
          <a:xfrm>
            <a:off x="6215063" y="71438"/>
            <a:ext cx="2857500" cy="1214437"/>
            <a:chOff x="6215074" y="71414"/>
            <a:chExt cx="2857520" cy="1214446"/>
          </a:xfrm>
        </p:grpSpPr>
        <p:sp>
          <p:nvSpPr>
            <p:cNvPr id="685" name="Полилиния 684"/>
            <p:cNvSpPr/>
            <p:nvPr/>
          </p:nvSpPr>
          <p:spPr>
            <a:xfrm rot="10800000">
              <a:off x="7298166" y="71414"/>
              <a:ext cx="1774428" cy="785818"/>
            </a:xfrm>
            <a:custGeom>
              <a:avLst/>
              <a:gdLst>
                <a:gd name="connsiteX0" fmla="*/ 291220 w 2767343"/>
                <a:gd name="connsiteY0" fmla="*/ 387790 h 1109049"/>
                <a:gd name="connsiteX1" fmla="*/ 291220 w 2767343"/>
                <a:gd name="connsiteY1" fmla="*/ 251988 h 1109049"/>
                <a:gd name="connsiteX2" fmla="*/ 526610 w 2767343"/>
                <a:gd name="connsiteY2" fmla="*/ 152400 h 1109049"/>
                <a:gd name="connsiteX3" fmla="*/ 780107 w 2767343"/>
                <a:gd name="connsiteY3" fmla="*/ 116186 h 1109049"/>
                <a:gd name="connsiteX4" fmla="*/ 970230 w 2767343"/>
                <a:gd name="connsiteY4" fmla="*/ 179560 h 1109049"/>
                <a:gd name="connsiteX5" fmla="*/ 952123 w 2767343"/>
                <a:gd name="connsiteY5" fmla="*/ 107132 h 1109049"/>
                <a:gd name="connsiteX6" fmla="*/ 1232780 w 2767343"/>
                <a:gd name="connsiteY6" fmla="*/ 52811 h 1109049"/>
                <a:gd name="connsiteX7" fmla="*/ 1450064 w 2767343"/>
                <a:gd name="connsiteY7" fmla="*/ 125239 h 1109049"/>
                <a:gd name="connsiteX8" fmla="*/ 1676400 w 2767343"/>
                <a:gd name="connsiteY8" fmla="*/ 7544 h 1109049"/>
                <a:gd name="connsiteX9" fmla="*/ 1948004 w 2767343"/>
                <a:gd name="connsiteY9" fmla="*/ 98079 h 1109049"/>
                <a:gd name="connsiteX10" fmla="*/ 2373517 w 2767343"/>
                <a:gd name="connsiteY10" fmla="*/ 16598 h 1109049"/>
                <a:gd name="connsiteX11" fmla="*/ 2545533 w 2767343"/>
                <a:gd name="connsiteY11" fmla="*/ 197667 h 1109049"/>
                <a:gd name="connsiteX12" fmla="*/ 2735656 w 2767343"/>
                <a:gd name="connsiteY12" fmla="*/ 270095 h 1109049"/>
                <a:gd name="connsiteX13" fmla="*/ 2663228 w 2767343"/>
                <a:gd name="connsiteY13" fmla="*/ 442110 h 1109049"/>
                <a:gd name="connsiteX14" fmla="*/ 2762816 w 2767343"/>
                <a:gd name="connsiteY14" fmla="*/ 442110 h 1109049"/>
                <a:gd name="connsiteX15" fmla="*/ 2690388 w 2767343"/>
                <a:gd name="connsiteY15" fmla="*/ 677500 h 1109049"/>
                <a:gd name="connsiteX16" fmla="*/ 2427838 w 2767343"/>
                <a:gd name="connsiteY16" fmla="*/ 740875 h 1109049"/>
                <a:gd name="connsiteX17" fmla="*/ 2264876 w 2767343"/>
                <a:gd name="connsiteY17" fmla="*/ 586966 h 1109049"/>
                <a:gd name="connsiteX18" fmla="*/ 2337303 w 2767343"/>
                <a:gd name="connsiteY18" fmla="*/ 704661 h 1109049"/>
                <a:gd name="connsiteX19" fmla="*/ 2310143 w 2767343"/>
                <a:gd name="connsiteY19" fmla="*/ 912891 h 1109049"/>
                <a:gd name="connsiteX20" fmla="*/ 1957058 w 2767343"/>
                <a:gd name="connsiteY20" fmla="*/ 940051 h 1109049"/>
                <a:gd name="connsiteX21" fmla="*/ 1884630 w 2767343"/>
                <a:gd name="connsiteY21" fmla="*/ 885730 h 1109049"/>
                <a:gd name="connsiteX22" fmla="*/ 1549652 w 2767343"/>
                <a:gd name="connsiteY22" fmla="*/ 1084906 h 1109049"/>
                <a:gd name="connsiteX23" fmla="*/ 1169406 w 2767343"/>
                <a:gd name="connsiteY23" fmla="*/ 1030586 h 1109049"/>
                <a:gd name="connsiteX24" fmla="*/ 1060765 w 2767343"/>
                <a:gd name="connsiteY24" fmla="*/ 967211 h 1109049"/>
                <a:gd name="connsiteX25" fmla="*/ 1033604 w 2767343"/>
                <a:gd name="connsiteY25" fmla="*/ 930998 h 1109049"/>
                <a:gd name="connsiteX26" fmla="*/ 915909 w 2767343"/>
                <a:gd name="connsiteY26" fmla="*/ 994372 h 1109049"/>
                <a:gd name="connsiteX27" fmla="*/ 608091 w 2767343"/>
                <a:gd name="connsiteY27" fmla="*/ 994372 h 1109049"/>
                <a:gd name="connsiteX28" fmla="*/ 463236 w 2767343"/>
                <a:gd name="connsiteY28" fmla="*/ 976265 h 1109049"/>
                <a:gd name="connsiteX29" fmla="*/ 408915 w 2767343"/>
                <a:gd name="connsiteY29" fmla="*/ 912891 h 1109049"/>
                <a:gd name="connsiteX30" fmla="*/ 273113 w 2767343"/>
                <a:gd name="connsiteY30" fmla="*/ 930998 h 1109049"/>
                <a:gd name="connsiteX31" fmla="*/ 137311 w 2767343"/>
                <a:gd name="connsiteY31" fmla="*/ 858570 h 1109049"/>
                <a:gd name="connsiteX32" fmla="*/ 82990 w 2767343"/>
                <a:gd name="connsiteY32" fmla="*/ 786142 h 1109049"/>
                <a:gd name="connsiteX33" fmla="*/ 119204 w 2767343"/>
                <a:gd name="connsiteY33" fmla="*/ 668447 h 1109049"/>
                <a:gd name="connsiteX34" fmla="*/ 291220 w 2767343"/>
                <a:gd name="connsiteY34" fmla="*/ 632233 h 1109049"/>
                <a:gd name="connsiteX35" fmla="*/ 327434 w 2767343"/>
                <a:gd name="connsiteY35" fmla="*/ 632233 h 1109049"/>
                <a:gd name="connsiteX36" fmla="*/ 46776 w 2767343"/>
                <a:gd name="connsiteY36" fmla="*/ 614126 h 1109049"/>
                <a:gd name="connsiteX37" fmla="*/ 46776 w 2767343"/>
                <a:gd name="connsiteY37" fmla="*/ 514538 h 1109049"/>
                <a:gd name="connsiteX38" fmla="*/ 119204 w 2767343"/>
                <a:gd name="connsiteY38" fmla="*/ 351576 h 1109049"/>
                <a:gd name="connsiteX39" fmla="*/ 227846 w 2767343"/>
                <a:gd name="connsiteY39" fmla="*/ 333469 h 1109049"/>
                <a:gd name="connsiteX40" fmla="*/ 291220 w 2767343"/>
                <a:gd name="connsiteY40" fmla="*/ 387790 h 1109049"/>
                <a:gd name="connsiteX0" fmla="*/ 291220 w 2767343"/>
                <a:gd name="connsiteY0" fmla="*/ 387790 h 1109049"/>
                <a:gd name="connsiteX1" fmla="*/ 291220 w 2767343"/>
                <a:gd name="connsiteY1" fmla="*/ 251988 h 1109049"/>
                <a:gd name="connsiteX2" fmla="*/ 526610 w 2767343"/>
                <a:gd name="connsiteY2" fmla="*/ 152400 h 1109049"/>
                <a:gd name="connsiteX3" fmla="*/ 780107 w 2767343"/>
                <a:gd name="connsiteY3" fmla="*/ 116186 h 1109049"/>
                <a:gd name="connsiteX4" fmla="*/ 1113074 w 2767343"/>
                <a:gd name="connsiteY4" fmla="*/ 179560 h 1109049"/>
                <a:gd name="connsiteX5" fmla="*/ 952123 w 2767343"/>
                <a:gd name="connsiteY5" fmla="*/ 107132 h 1109049"/>
                <a:gd name="connsiteX6" fmla="*/ 1232780 w 2767343"/>
                <a:gd name="connsiteY6" fmla="*/ 52811 h 1109049"/>
                <a:gd name="connsiteX7" fmla="*/ 1450064 w 2767343"/>
                <a:gd name="connsiteY7" fmla="*/ 125239 h 1109049"/>
                <a:gd name="connsiteX8" fmla="*/ 1676400 w 2767343"/>
                <a:gd name="connsiteY8" fmla="*/ 7544 h 1109049"/>
                <a:gd name="connsiteX9" fmla="*/ 1948004 w 2767343"/>
                <a:gd name="connsiteY9" fmla="*/ 98079 h 1109049"/>
                <a:gd name="connsiteX10" fmla="*/ 2373517 w 2767343"/>
                <a:gd name="connsiteY10" fmla="*/ 16598 h 1109049"/>
                <a:gd name="connsiteX11" fmla="*/ 2545533 w 2767343"/>
                <a:gd name="connsiteY11" fmla="*/ 197667 h 1109049"/>
                <a:gd name="connsiteX12" fmla="*/ 2735656 w 2767343"/>
                <a:gd name="connsiteY12" fmla="*/ 270095 h 1109049"/>
                <a:gd name="connsiteX13" fmla="*/ 2663228 w 2767343"/>
                <a:gd name="connsiteY13" fmla="*/ 442110 h 1109049"/>
                <a:gd name="connsiteX14" fmla="*/ 2762816 w 2767343"/>
                <a:gd name="connsiteY14" fmla="*/ 442110 h 1109049"/>
                <a:gd name="connsiteX15" fmla="*/ 2690388 w 2767343"/>
                <a:gd name="connsiteY15" fmla="*/ 677500 h 1109049"/>
                <a:gd name="connsiteX16" fmla="*/ 2427838 w 2767343"/>
                <a:gd name="connsiteY16" fmla="*/ 740875 h 1109049"/>
                <a:gd name="connsiteX17" fmla="*/ 2264876 w 2767343"/>
                <a:gd name="connsiteY17" fmla="*/ 586966 h 1109049"/>
                <a:gd name="connsiteX18" fmla="*/ 2337303 w 2767343"/>
                <a:gd name="connsiteY18" fmla="*/ 704661 h 1109049"/>
                <a:gd name="connsiteX19" fmla="*/ 2310143 w 2767343"/>
                <a:gd name="connsiteY19" fmla="*/ 912891 h 1109049"/>
                <a:gd name="connsiteX20" fmla="*/ 1957058 w 2767343"/>
                <a:gd name="connsiteY20" fmla="*/ 940051 h 1109049"/>
                <a:gd name="connsiteX21" fmla="*/ 1884630 w 2767343"/>
                <a:gd name="connsiteY21" fmla="*/ 885730 h 1109049"/>
                <a:gd name="connsiteX22" fmla="*/ 1549652 w 2767343"/>
                <a:gd name="connsiteY22" fmla="*/ 1084906 h 1109049"/>
                <a:gd name="connsiteX23" fmla="*/ 1169406 w 2767343"/>
                <a:gd name="connsiteY23" fmla="*/ 1030586 h 1109049"/>
                <a:gd name="connsiteX24" fmla="*/ 1060765 w 2767343"/>
                <a:gd name="connsiteY24" fmla="*/ 967211 h 1109049"/>
                <a:gd name="connsiteX25" fmla="*/ 1033604 w 2767343"/>
                <a:gd name="connsiteY25" fmla="*/ 930998 h 1109049"/>
                <a:gd name="connsiteX26" fmla="*/ 915909 w 2767343"/>
                <a:gd name="connsiteY26" fmla="*/ 994372 h 1109049"/>
                <a:gd name="connsiteX27" fmla="*/ 608091 w 2767343"/>
                <a:gd name="connsiteY27" fmla="*/ 994372 h 1109049"/>
                <a:gd name="connsiteX28" fmla="*/ 463236 w 2767343"/>
                <a:gd name="connsiteY28" fmla="*/ 976265 h 1109049"/>
                <a:gd name="connsiteX29" fmla="*/ 408915 w 2767343"/>
                <a:gd name="connsiteY29" fmla="*/ 912891 h 1109049"/>
                <a:gd name="connsiteX30" fmla="*/ 273113 w 2767343"/>
                <a:gd name="connsiteY30" fmla="*/ 930998 h 1109049"/>
                <a:gd name="connsiteX31" fmla="*/ 137311 w 2767343"/>
                <a:gd name="connsiteY31" fmla="*/ 858570 h 1109049"/>
                <a:gd name="connsiteX32" fmla="*/ 82990 w 2767343"/>
                <a:gd name="connsiteY32" fmla="*/ 786142 h 1109049"/>
                <a:gd name="connsiteX33" fmla="*/ 119204 w 2767343"/>
                <a:gd name="connsiteY33" fmla="*/ 668447 h 1109049"/>
                <a:gd name="connsiteX34" fmla="*/ 291220 w 2767343"/>
                <a:gd name="connsiteY34" fmla="*/ 632233 h 1109049"/>
                <a:gd name="connsiteX35" fmla="*/ 327434 w 2767343"/>
                <a:gd name="connsiteY35" fmla="*/ 632233 h 1109049"/>
                <a:gd name="connsiteX36" fmla="*/ 46776 w 2767343"/>
                <a:gd name="connsiteY36" fmla="*/ 614126 h 1109049"/>
                <a:gd name="connsiteX37" fmla="*/ 46776 w 2767343"/>
                <a:gd name="connsiteY37" fmla="*/ 514538 h 1109049"/>
                <a:gd name="connsiteX38" fmla="*/ 119204 w 2767343"/>
                <a:gd name="connsiteY38" fmla="*/ 351576 h 1109049"/>
                <a:gd name="connsiteX39" fmla="*/ 227846 w 2767343"/>
                <a:gd name="connsiteY39" fmla="*/ 333469 h 1109049"/>
                <a:gd name="connsiteX40" fmla="*/ 291220 w 2767343"/>
                <a:gd name="connsiteY40" fmla="*/ 387790 h 1109049"/>
                <a:gd name="connsiteX0" fmla="*/ 291220 w 2767343"/>
                <a:gd name="connsiteY0" fmla="*/ 387790 h 1109049"/>
                <a:gd name="connsiteX1" fmla="*/ 291220 w 2767343"/>
                <a:gd name="connsiteY1" fmla="*/ 251988 h 1109049"/>
                <a:gd name="connsiteX2" fmla="*/ 526610 w 2767343"/>
                <a:gd name="connsiteY2" fmla="*/ 152400 h 1109049"/>
                <a:gd name="connsiteX3" fmla="*/ 780107 w 2767343"/>
                <a:gd name="connsiteY3" fmla="*/ 116186 h 1109049"/>
                <a:gd name="connsiteX4" fmla="*/ 1113074 w 2767343"/>
                <a:gd name="connsiteY4" fmla="*/ 179560 h 1109049"/>
                <a:gd name="connsiteX5" fmla="*/ 952123 w 2767343"/>
                <a:gd name="connsiteY5" fmla="*/ 107132 h 1109049"/>
                <a:gd name="connsiteX6" fmla="*/ 1232780 w 2767343"/>
                <a:gd name="connsiteY6" fmla="*/ 52811 h 1109049"/>
                <a:gd name="connsiteX7" fmla="*/ 1450064 w 2767343"/>
                <a:gd name="connsiteY7" fmla="*/ 125239 h 1109049"/>
                <a:gd name="connsiteX8" fmla="*/ 1448263 w 2767343"/>
                <a:gd name="connsiteY8" fmla="*/ 112792 h 1109049"/>
                <a:gd name="connsiteX9" fmla="*/ 1676400 w 2767343"/>
                <a:gd name="connsiteY9" fmla="*/ 7544 h 1109049"/>
                <a:gd name="connsiteX10" fmla="*/ 1948004 w 2767343"/>
                <a:gd name="connsiteY10" fmla="*/ 98079 h 1109049"/>
                <a:gd name="connsiteX11" fmla="*/ 2373517 w 2767343"/>
                <a:gd name="connsiteY11" fmla="*/ 16598 h 1109049"/>
                <a:gd name="connsiteX12" fmla="*/ 2545533 w 2767343"/>
                <a:gd name="connsiteY12" fmla="*/ 197667 h 1109049"/>
                <a:gd name="connsiteX13" fmla="*/ 2735656 w 2767343"/>
                <a:gd name="connsiteY13" fmla="*/ 270095 h 1109049"/>
                <a:gd name="connsiteX14" fmla="*/ 2663228 w 2767343"/>
                <a:gd name="connsiteY14" fmla="*/ 442110 h 1109049"/>
                <a:gd name="connsiteX15" fmla="*/ 2762816 w 2767343"/>
                <a:gd name="connsiteY15" fmla="*/ 442110 h 1109049"/>
                <a:gd name="connsiteX16" fmla="*/ 2690388 w 2767343"/>
                <a:gd name="connsiteY16" fmla="*/ 677500 h 1109049"/>
                <a:gd name="connsiteX17" fmla="*/ 2427838 w 2767343"/>
                <a:gd name="connsiteY17" fmla="*/ 740875 h 1109049"/>
                <a:gd name="connsiteX18" fmla="*/ 2264876 w 2767343"/>
                <a:gd name="connsiteY18" fmla="*/ 586966 h 1109049"/>
                <a:gd name="connsiteX19" fmla="*/ 2337303 w 2767343"/>
                <a:gd name="connsiteY19" fmla="*/ 704661 h 1109049"/>
                <a:gd name="connsiteX20" fmla="*/ 2310143 w 2767343"/>
                <a:gd name="connsiteY20" fmla="*/ 912891 h 1109049"/>
                <a:gd name="connsiteX21" fmla="*/ 1957058 w 2767343"/>
                <a:gd name="connsiteY21" fmla="*/ 940051 h 1109049"/>
                <a:gd name="connsiteX22" fmla="*/ 1884630 w 2767343"/>
                <a:gd name="connsiteY22" fmla="*/ 885730 h 1109049"/>
                <a:gd name="connsiteX23" fmla="*/ 1549652 w 2767343"/>
                <a:gd name="connsiteY23" fmla="*/ 1084906 h 1109049"/>
                <a:gd name="connsiteX24" fmla="*/ 1169406 w 2767343"/>
                <a:gd name="connsiteY24" fmla="*/ 1030586 h 1109049"/>
                <a:gd name="connsiteX25" fmla="*/ 1060765 w 2767343"/>
                <a:gd name="connsiteY25" fmla="*/ 967211 h 1109049"/>
                <a:gd name="connsiteX26" fmla="*/ 1033604 w 2767343"/>
                <a:gd name="connsiteY26" fmla="*/ 930998 h 1109049"/>
                <a:gd name="connsiteX27" fmla="*/ 915909 w 2767343"/>
                <a:gd name="connsiteY27" fmla="*/ 994372 h 1109049"/>
                <a:gd name="connsiteX28" fmla="*/ 608091 w 2767343"/>
                <a:gd name="connsiteY28" fmla="*/ 994372 h 1109049"/>
                <a:gd name="connsiteX29" fmla="*/ 463236 w 2767343"/>
                <a:gd name="connsiteY29" fmla="*/ 976265 h 1109049"/>
                <a:gd name="connsiteX30" fmla="*/ 408915 w 2767343"/>
                <a:gd name="connsiteY30" fmla="*/ 912891 h 1109049"/>
                <a:gd name="connsiteX31" fmla="*/ 273113 w 2767343"/>
                <a:gd name="connsiteY31" fmla="*/ 930998 h 1109049"/>
                <a:gd name="connsiteX32" fmla="*/ 137311 w 2767343"/>
                <a:gd name="connsiteY32" fmla="*/ 858570 h 1109049"/>
                <a:gd name="connsiteX33" fmla="*/ 82990 w 2767343"/>
                <a:gd name="connsiteY33" fmla="*/ 786142 h 1109049"/>
                <a:gd name="connsiteX34" fmla="*/ 119204 w 2767343"/>
                <a:gd name="connsiteY34" fmla="*/ 668447 h 1109049"/>
                <a:gd name="connsiteX35" fmla="*/ 291220 w 2767343"/>
                <a:gd name="connsiteY35" fmla="*/ 632233 h 1109049"/>
                <a:gd name="connsiteX36" fmla="*/ 327434 w 2767343"/>
                <a:gd name="connsiteY36" fmla="*/ 632233 h 1109049"/>
                <a:gd name="connsiteX37" fmla="*/ 46776 w 2767343"/>
                <a:gd name="connsiteY37" fmla="*/ 614126 h 1109049"/>
                <a:gd name="connsiteX38" fmla="*/ 46776 w 2767343"/>
                <a:gd name="connsiteY38" fmla="*/ 514538 h 1109049"/>
                <a:gd name="connsiteX39" fmla="*/ 119204 w 2767343"/>
                <a:gd name="connsiteY39" fmla="*/ 351576 h 1109049"/>
                <a:gd name="connsiteX40" fmla="*/ 227846 w 2767343"/>
                <a:gd name="connsiteY40" fmla="*/ 333469 h 1109049"/>
                <a:gd name="connsiteX41" fmla="*/ 291220 w 2767343"/>
                <a:gd name="connsiteY41" fmla="*/ 387790 h 1109049"/>
                <a:gd name="connsiteX0" fmla="*/ 291220 w 2767343"/>
                <a:gd name="connsiteY0" fmla="*/ 387790 h 1109049"/>
                <a:gd name="connsiteX1" fmla="*/ 291220 w 2767343"/>
                <a:gd name="connsiteY1" fmla="*/ 251988 h 1109049"/>
                <a:gd name="connsiteX2" fmla="*/ 526610 w 2767343"/>
                <a:gd name="connsiteY2" fmla="*/ 152400 h 1109049"/>
                <a:gd name="connsiteX3" fmla="*/ 780107 w 2767343"/>
                <a:gd name="connsiteY3" fmla="*/ 116186 h 1109049"/>
                <a:gd name="connsiteX4" fmla="*/ 1113074 w 2767343"/>
                <a:gd name="connsiteY4" fmla="*/ 179560 h 1109049"/>
                <a:gd name="connsiteX5" fmla="*/ 952123 w 2767343"/>
                <a:gd name="connsiteY5" fmla="*/ 107132 h 1109049"/>
                <a:gd name="connsiteX6" fmla="*/ 1232780 w 2767343"/>
                <a:gd name="connsiteY6" fmla="*/ 52811 h 1109049"/>
                <a:gd name="connsiteX7" fmla="*/ 1450064 w 2767343"/>
                <a:gd name="connsiteY7" fmla="*/ 125239 h 1109049"/>
                <a:gd name="connsiteX8" fmla="*/ 1448263 w 2767343"/>
                <a:gd name="connsiteY8" fmla="*/ 112792 h 1109049"/>
                <a:gd name="connsiteX9" fmla="*/ 1676400 w 2767343"/>
                <a:gd name="connsiteY9" fmla="*/ 7544 h 1109049"/>
                <a:gd name="connsiteX10" fmla="*/ 1948004 w 2767343"/>
                <a:gd name="connsiteY10" fmla="*/ 98079 h 1109049"/>
                <a:gd name="connsiteX11" fmla="*/ 2373517 w 2767343"/>
                <a:gd name="connsiteY11" fmla="*/ 16598 h 1109049"/>
                <a:gd name="connsiteX12" fmla="*/ 2545533 w 2767343"/>
                <a:gd name="connsiteY12" fmla="*/ 197667 h 1109049"/>
                <a:gd name="connsiteX13" fmla="*/ 2735656 w 2767343"/>
                <a:gd name="connsiteY13" fmla="*/ 270095 h 1109049"/>
                <a:gd name="connsiteX14" fmla="*/ 2663228 w 2767343"/>
                <a:gd name="connsiteY14" fmla="*/ 442110 h 1109049"/>
                <a:gd name="connsiteX15" fmla="*/ 2762816 w 2767343"/>
                <a:gd name="connsiteY15" fmla="*/ 442110 h 1109049"/>
                <a:gd name="connsiteX16" fmla="*/ 2690388 w 2767343"/>
                <a:gd name="connsiteY16" fmla="*/ 677500 h 1109049"/>
                <a:gd name="connsiteX17" fmla="*/ 2427838 w 2767343"/>
                <a:gd name="connsiteY17" fmla="*/ 740875 h 1109049"/>
                <a:gd name="connsiteX18" fmla="*/ 2264876 w 2767343"/>
                <a:gd name="connsiteY18" fmla="*/ 586966 h 1109049"/>
                <a:gd name="connsiteX19" fmla="*/ 2337303 w 2767343"/>
                <a:gd name="connsiteY19" fmla="*/ 704661 h 1109049"/>
                <a:gd name="connsiteX20" fmla="*/ 2310143 w 2767343"/>
                <a:gd name="connsiteY20" fmla="*/ 912891 h 1109049"/>
                <a:gd name="connsiteX21" fmla="*/ 1957058 w 2767343"/>
                <a:gd name="connsiteY21" fmla="*/ 940051 h 1109049"/>
                <a:gd name="connsiteX22" fmla="*/ 1884630 w 2767343"/>
                <a:gd name="connsiteY22" fmla="*/ 885730 h 1109049"/>
                <a:gd name="connsiteX23" fmla="*/ 1549652 w 2767343"/>
                <a:gd name="connsiteY23" fmla="*/ 1084906 h 1109049"/>
                <a:gd name="connsiteX24" fmla="*/ 1169406 w 2767343"/>
                <a:gd name="connsiteY24" fmla="*/ 1030586 h 1109049"/>
                <a:gd name="connsiteX25" fmla="*/ 1060765 w 2767343"/>
                <a:gd name="connsiteY25" fmla="*/ 967211 h 1109049"/>
                <a:gd name="connsiteX26" fmla="*/ 1033604 w 2767343"/>
                <a:gd name="connsiteY26" fmla="*/ 930998 h 1109049"/>
                <a:gd name="connsiteX27" fmla="*/ 915909 w 2767343"/>
                <a:gd name="connsiteY27" fmla="*/ 994372 h 1109049"/>
                <a:gd name="connsiteX28" fmla="*/ 608091 w 2767343"/>
                <a:gd name="connsiteY28" fmla="*/ 994372 h 1109049"/>
                <a:gd name="connsiteX29" fmla="*/ 463236 w 2767343"/>
                <a:gd name="connsiteY29" fmla="*/ 976265 h 1109049"/>
                <a:gd name="connsiteX30" fmla="*/ 408915 w 2767343"/>
                <a:gd name="connsiteY30" fmla="*/ 912891 h 1109049"/>
                <a:gd name="connsiteX31" fmla="*/ 273113 w 2767343"/>
                <a:gd name="connsiteY31" fmla="*/ 930998 h 1109049"/>
                <a:gd name="connsiteX32" fmla="*/ 137311 w 2767343"/>
                <a:gd name="connsiteY32" fmla="*/ 858570 h 1109049"/>
                <a:gd name="connsiteX33" fmla="*/ 82990 w 2767343"/>
                <a:gd name="connsiteY33" fmla="*/ 786142 h 1109049"/>
                <a:gd name="connsiteX34" fmla="*/ 119204 w 2767343"/>
                <a:gd name="connsiteY34" fmla="*/ 668447 h 1109049"/>
                <a:gd name="connsiteX35" fmla="*/ 291220 w 2767343"/>
                <a:gd name="connsiteY35" fmla="*/ 632233 h 1109049"/>
                <a:gd name="connsiteX36" fmla="*/ 327434 w 2767343"/>
                <a:gd name="connsiteY36" fmla="*/ 632233 h 1109049"/>
                <a:gd name="connsiteX37" fmla="*/ 46776 w 2767343"/>
                <a:gd name="connsiteY37" fmla="*/ 614126 h 1109049"/>
                <a:gd name="connsiteX38" fmla="*/ 46776 w 2767343"/>
                <a:gd name="connsiteY38" fmla="*/ 514538 h 1109049"/>
                <a:gd name="connsiteX39" fmla="*/ 119204 w 2767343"/>
                <a:gd name="connsiteY39" fmla="*/ 351576 h 1109049"/>
                <a:gd name="connsiteX40" fmla="*/ 227846 w 2767343"/>
                <a:gd name="connsiteY40" fmla="*/ 333469 h 1109049"/>
                <a:gd name="connsiteX41" fmla="*/ 291220 w 2767343"/>
                <a:gd name="connsiteY41" fmla="*/ 387790 h 110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67343" h="1109049">
                  <a:moveTo>
                    <a:pt x="291220" y="387790"/>
                  </a:moveTo>
                  <a:cubicBezTo>
                    <a:pt x="301782" y="374210"/>
                    <a:pt x="251988" y="291220"/>
                    <a:pt x="291220" y="251988"/>
                  </a:cubicBezTo>
                  <a:cubicBezTo>
                    <a:pt x="330452" y="212756"/>
                    <a:pt x="445129" y="175034"/>
                    <a:pt x="526610" y="152400"/>
                  </a:cubicBezTo>
                  <a:cubicBezTo>
                    <a:pt x="608091" y="129766"/>
                    <a:pt x="682363" y="111659"/>
                    <a:pt x="780107" y="116186"/>
                  </a:cubicBezTo>
                  <a:cubicBezTo>
                    <a:pt x="877851" y="120713"/>
                    <a:pt x="1084405" y="181069"/>
                    <a:pt x="1113074" y="179560"/>
                  </a:cubicBezTo>
                  <a:cubicBezTo>
                    <a:pt x="1141743" y="178051"/>
                    <a:pt x="932172" y="128257"/>
                    <a:pt x="952123" y="107132"/>
                  </a:cubicBezTo>
                  <a:cubicBezTo>
                    <a:pt x="972074" y="86007"/>
                    <a:pt x="1149790" y="49793"/>
                    <a:pt x="1232780" y="52811"/>
                  </a:cubicBezTo>
                  <a:cubicBezTo>
                    <a:pt x="1315770" y="55829"/>
                    <a:pt x="1414150" y="115242"/>
                    <a:pt x="1450064" y="125239"/>
                  </a:cubicBezTo>
                  <a:cubicBezTo>
                    <a:pt x="1485978" y="135236"/>
                    <a:pt x="1410540" y="132408"/>
                    <a:pt x="1448263" y="112792"/>
                  </a:cubicBezTo>
                  <a:cubicBezTo>
                    <a:pt x="1485986" y="93176"/>
                    <a:pt x="1593110" y="9996"/>
                    <a:pt x="1676400" y="7544"/>
                  </a:cubicBezTo>
                  <a:cubicBezTo>
                    <a:pt x="1759690" y="5092"/>
                    <a:pt x="1831818" y="96570"/>
                    <a:pt x="1948004" y="98079"/>
                  </a:cubicBezTo>
                  <a:cubicBezTo>
                    <a:pt x="2064190" y="99588"/>
                    <a:pt x="2273929" y="0"/>
                    <a:pt x="2373517" y="16598"/>
                  </a:cubicBezTo>
                  <a:cubicBezTo>
                    <a:pt x="2473105" y="33196"/>
                    <a:pt x="2485177" y="155418"/>
                    <a:pt x="2545533" y="197667"/>
                  </a:cubicBezTo>
                  <a:cubicBezTo>
                    <a:pt x="2605889" y="239916"/>
                    <a:pt x="2716040" y="229355"/>
                    <a:pt x="2735656" y="270095"/>
                  </a:cubicBezTo>
                  <a:cubicBezTo>
                    <a:pt x="2755272" y="310835"/>
                    <a:pt x="2658701" y="413441"/>
                    <a:pt x="2663228" y="442110"/>
                  </a:cubicBezTo>
                  <a:cubicBezTo>
                    <a:pt x="2667755" y="470779"/>
                    <a:pt x="2758289" y="402879"/>
                    <a:pt x="2762816" y="442110"/>
                  </a:cubicBezTo>
                  <a:cubicBezTo>
                    <a:pt x="2767343" y="481341"/>
                    <a:pt x="2746218" y="627706"/>
                    <a:pt x="2690388" y="677500"/>
                  </a:cubicBezTo>
                  <a:cubicBezTo>
                    <a:pt x="2634558" y="727294"/>
                    <a:pt x="2498757" y="755964"/>
                    <a:pt x="2427838" y="740875"/>
                  </a:cubicBezTo>
                  <a:cubicBezTo>
                    <a:pt x="2356919" y="725786"/>
                    <a:pt x="2279965" y="593002"/>
                    <a:pt x="2264876" y="586966"/>
                  </a:cubicBezTo>
                  <a:cubicBezTo>
                    <a:pt x="2249787" y="580930"/>
                    <a:pt x="2329759" y="650340"/>
                    <a:pt x="2337303" y="704661"/>
                  </a:cubicBezTo>
                  <a:cubicBezTo>
                    <a:pt x="2344847" y="758982"/>
                    <a:pt x="2373517" y="873659"/>
                    <a:pt x="2310143" y="912891"/>
                  </a:cubicBezTo>
                  <a:cubicBezTo>
                    <a:pt x="2246769" y="952123"/>
                    <a:pt x="2027977" y="944578"/>
                    <a:pt x="1957058" y="940051"/>
                  </a:cubicBezTo>
                  <a:cubicBezTo>
                    <a:pt x="1886139" y="935524"/>
                    <a:pt x="1952531" y="861588"/>
                    <a:pt x="1884630" y="885730"/>
                  </a:cubicBezTo>
                  <a:cubicBezTo>
                    <a:pt x="1816729" y="909872"/>
                    <a:pt x="1668856" y="1060763"/>
                    <a:pt x="1549652" y="1084906"/>
                  </a:cubicBezTo>
                  <a:cubicBezTo>
                    <a:pt x="1430448" y="1109049"/>
                    <a:pt x="1250887" y="1050202"/>
                    <a:pt x="1169406" y="1030586"/>
                  </a:cubicBezTo>
                  <a:cubicBezTo>
                    <a:pt x="1087925" y="1010970"/>
                    <a:pt x="1083399" y="983809"/>
                    <a:pt x="1060765" y="967211"/>
                  </a:cubicBezTo>
                  <a:cubicBezTo>
                    <a:pt x="1038131" y="950613"/>
                    <a:pt x="1057747" y="926471"/>
                    <a:pt x="1033604" y="930998"/>
                  </a:cubicBezTo>
                  <a:cubicBezTo>
                    <a:pt x="1009461" y="935525"/>
                    <a:pt x="986828" y="983810"/>
                    <a:pt x="915909" y="994372"/>
                  </a:cubicBezTo>
                  <a:cubicBezTo>
                    <a:pt x="844990" y="1004934"/>
                    <a:pt x="683536" y="997390"/>
                    <a:pt x="608091" y="994372"/>
                  </a:cubicBezTo>
                  <a:cubicBezTo>
                    <a:pt x="532646" y="991354"/>
                    <a:pt x="496432" y="989845"/>
                    <a:pt x="463236" y="976265"/>
                  </a:cubicBezTo>
                  <a:cubicBezTo>
                    <a:pt x="430040" y="962685"/>
                    <a:pt x="440602" y="920435"/>
                    <a:pt x="408915" y="912891"/>
                  </a:cubicBezTo>
                  <a:cubicBezTo>
                    <a:pt x="377228" y="905347"/>
                    <a:pt x="318380" y="940051"/>
                    <a:pt x="273113" y="930998"/>
                  </a:cubicBezTo>
                  <a:cubicBezTo>
                    <a:pt x="227846" y="921945"/>
                    <a:pt x="168998" y="882713"/>
                    <a:pt x="137311" y="858570"/>
                  </a:cubicBezTo>
                  <a:cubicBezTo>
                    <a:pt x="105624" y="834427"/>
                    <a:pt x="86008" y="817829"/>
                    <a:pt x="82990" y="786142"/>
                  </a:cubicBezTo>
                  <a:cubicBezTo>
                    <a:pt x="79972" y="754455"/>
                    <a:pt x="84499" y="694098"/>
                    <a:pt x="119204" y="668447"/>
                  </a:cubicBezTo>
                  <a:cubicBezTo>
                    <a:pt x="153909" y="642796"/>
                    <a:pt x="256515" y="638269"/>
                    <a:pt x="291220" y="632233"/>
                  </a:cubicBezTo>
                  <a:cubicBezTo>
                    <a:pt x="325925" y="626197"/>
                    <a:pt x="327434" y="632233"/>
                    <a:pt x="327434" y="632233"/>
                  </a:cubicBezTo>
                  <a:cubicBezTo>
                    <a:pt x="286693" y="629215"/>
                    <a:pt x="93552" y="633742"/>
                    <a:pt x="46776" y="614126"/>
                  </a:cubicBezTo>
                  <a:cubicBezTo>
                    <a:pt x="0" y="594510"/>
                    <a:pt x="34705" y="558296"/>
                    <a:pt x="46776" y="514538"/>
                  </a:cubicBezTo>
                  <a:cubicBezTo>
                    <a:pt x="58847" y="470780"/>
                    <a:pt x="89026" y="381754"/>
                    <a:pt x="119204" y="351576"/>
                  </a:cubicBezTo>
                  <a:cubicBezTo>
                    <a:pt x="149382" y="321398"/>
                    <a:pt x="202195" y="331960"/>
                    <a:pt x="227846" y="333469"/>
                  </a:cubicBezTo>
                  <a:cubicBezTo>
                    <a:pt x="253497" y="334978"/>
                    <a:pt x="280658" y="401370"/>
                    <a:pt x="291220" y="387790"/>
                  </a:cubicBezTo>
                  <a:close/>
                </a:path>
              </a:pathLst>
            </a:custGeom>
            <a:solidFill>
              <a:srgbClr val="A3D5D9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79" name="Полилиния 678"/>
            <p:cNvSpPr/>
            <p:nvPr/>
          </p:nvSpPr>
          <p:spPr>
            <a:xfrm>
              <a:off x="6215074" y="285728"/>
              <a:ext cx="2500330" cy="1000132"/>
            </a:xfrm>
            <a:custGeom>
              <a:avLst/>
              <a:gdLst>
                <a:gd name="connsiteX0" fmla="*/ 291220 w 2767343"/>
                <a:gd name="connsiteY0" fmla="*/ 387790 h 1109049"/>
                <a:gd name="connsiteX1" fmla="*/ 291220 w 2767343"/>
                <a:gd name="connsiteY1" fmla="*/ 251988 h 1109049"/>
                <a:gd name="connsiteX2" fmla="*/ 526610 w 2767343"/>
                <a:gd name="connsiteY2" fmla="*/ 152400 h 1109049"/>
                <a:gd name="connsiteX3" fmla="*/ 780107 w 2767343"/>
                <a:gd name="connsiteY3" fmla="*/ 116186 h 1109049"/>
                <a:gd name="connsiteX4" fmla="*/ 970230 w 2767343"/>
                <a:gd name="connsiteY4" fmla="*/ 179560 h 1109049"/>
                <a:gd name="connsiteX5" fmla="*/ 952123 w 2767343"/>
                <a:gd name="connsiteY5" fmla="*/ 107132 h 1109049"/>
                <a:gd name="connsiteX6" fmla="*/ 1232780 w 2767343"/>
                <a:gd name="connsiteY6" fmla="*/ 52811 h 1109049"/>
                <a:gd name="connsiteX7" fmla="*/ 1450064 w 2767343"/>
                <a:gd name="connsiteY7" fmla="*/ 125239 h 1109049"/>
                <a:gd name="connsiteX8" fmla="*/ 1676400 w 2767343"/>
                <a:gd name="connsiteY8" fmla="*/ 7544 h 1109049"/>
                <a:gd name="connsiteX9" fmla="*/ 1948004 w 2767343"/>
                <a:gd name="connsiteY9" fmla="*/ 98079 h 1109049"/>
                <a:gd name="connsiteX10" fmla="*/ 2373517 w 2767343"/>
                <a:gd name="connsiteY10" fmla="*/ 16598 h 1109049"/>
                <a:gd name="connsiteX11" fmla="*/ 2545533 w 2767343"/>
                <a:gd name="connsiteY11" fmla="*/ 197667 h 1109049"/>
                <a:gd name="connsiteX12" fmla="*/ 2735656 w 2767343"/>
                <a:gd name="connsiteY12" fmla="*/ 270095 h 1109049"/>
                <a:gd name="connsiteX13" fmla="*/ 2663228 w 2767343"/>
                <a:gd name="connsiteY13" fmla="*/ 442110 h 1109049"/>
                <a:gd name="connsiteX14" fmla="*/ 2762816 w 2767343"/>
                <a:gd name="connsiteY14" fmla="*/ 442110 h 1109049"/>
                <a:gd name="connsiteX15" fmla="*/ 2690388 w 2767343"/>
                <a:gd name="connsiteY15" fmla="*/ 677500 h 1109049"/>
                <a:gd name="connsiteX16" fmla="*/ 2427838 w 2767343"/>
                <a:gd name="connsiteY16" fmla="*/ 740875 h 1109049"/>
                <a:gd name="connsiteX17" fmla="*/ 2264876 w 2767343"/>
                <a:gd name="connsiteY17" fmla="*/ 586966 h 1109049"/>
                <a:gd name="connsiteX18" fmla="*/ 2337303 w 2767343"/>
                <a:gd name="connsiteY18" fmla="*/ 704661 h 1109049"/>
                <a:gd name="connsiteX19" fmla="*/ 2310143 w 2767343"/>
                <a:gd name="connsiteY19" fmla="*/ 912891 h 1109049"/>
                <a:gd name="connsiteX20" fmla="*/ 1957058 w 2767343"/>
                <a:gd name="connsiteY20" fmla="*/ 940051 h 1109049"/>
                <a:gd name="connsiteX21" fmla="*/ 1884630 w 2767343"/>
                <a:gd name="connsiteY21" fmla="*/ 885730 h 1109049"/>
                <a:gd name="connsiteX22" fmla="*/ 1549652 w 2767343"/>
                <a:gd name="connsiteY22" fmla="*/ 1084906 h 1109049"/>
                <a:gd name="connsiteX23" fmla="*/ 1169406 w 2767343"/>
                <a:gd name="connsiteY23" fmla="*/ 1030586 h 1109049"/>
                <a:gd name="connsiteX24" fmla="*/ 1060765 w 2767343"/>
                <a:gd name="connsiteY24" fmla="*/ 967211 h 1109049"/>
                <a:gd name="connsiteX25" fmla="*/ 1033604 w 2767343"/>
                <a:gd name="connsiteY25" fmla="*/ 930998 h 1109049"/>
                <a:gd name="connsiteX26" fmla="*/ 915909 w 2767343"/>
                <a:gd name="connsiteY26" fmla="*/ 994372 h 1109049"/>
                <a:gd name="connsiteX27" fmla="*/ 608091 w 2767343"/>
                <a:gd name="connsiteY27" fmla="*/ 994372 h 1109049"/>
                <a:gd name="connsiteX28" fmla="*/ 463236 w 2767343"/>
                <a:gd name="connsiteY28" fmla="*/ 976265 h 1109049"/>
                <a:gd name="connsiteX29" fmla="*/ 408915 w 2767343"/>
                <a:gd name="connsiteY29" fmla="*/ 912891 h 1109049"/>
                <a:gd name="connsiteX30" fmla="*/ 273113 w 2767343"/>
                <a:gd name="connsiteY30" fmla="*/ 930998 h 1109049"/>
                <a:gd name="connsiteX31" fmla="*/ 137311 w 2767343"/>
                <a:gd name="connsiteY31" fmla="*/ 858570 h 1109049"/>
                <a:gd name="connsiteX32" fmla="*/ 82990 w 2767343"/>
                <a:gd name="connsiteY32" fmla="*/ 786142 h 1109049"/>
                <a:gd name="connsiteX33" fmla="*/ 119204 w 2767343"/>
                <a:gd name="connsiteY33" fmla="*/ 668447 h 1109049"/>
                <a:gd name="connsiteX34" fmla="*/ 291220 w 2767343"/>
                <a:gd name="connsiteY34" fmla="*/ 632233 h 1109049"/>
                <a:gd name="connsiteX35" fmla="*/ 327434 w 2767343"/>
                <a:gd name="connsiteY35" fmla="*/ 632233 h 1109049"/>
                <a:gd name="connsiteX36" fmla="*/ 46776 w 2767343"/>
                <a:gd name="connsiteY36" fmla="*/ 614126 h 1109049"/>
                <a:gd name="connsiteX37" fmla="*/ 46776 w 2767343"/>
                <a:gd name="connsiteY37" fmla="*/ 514538 h 1109049"/>
                <a:gd name="connsiteX38" fmla="*/ 119204 w 2767343"/>
                <a:gd name="connsiteY38" fmla="*/ 351576 h 1109049"/>
                <a:gd name="connsiteX39" fmla="*/ 227846 w 2767343"/>
                <a:gd name="connsiteY39" fmla="*/ 333469 h 1109049"/>
                <a:gd name="connsiteX40" fmla="*/ 291220 w 2767343"/>
                <a:gd name="connsiteY40" fmla="*/ 387790 h 1109049"/>
                <a:gd name="connsiteX0" fmla="*/ 291220 w 2767343"/>
                <a:gd name="connsiteY0" fmla="*/ 387790 h 1109049"/>
                <a:gd name="connsiteX1" fmla="*/ 291220 w 2767343"/>
                <a:gd name="connsiteY1" fmla="*/ 251988 h 1109049"/>
                <a:gd name="connsiteX2" fmla="*/ 526610 w 2767343"/>
                <a:gd name="connsiteY2" fmla="*/ 152400 h 1109049"/>
                <a:gd name="connsiteX3" fmla="*/ 780107 w 2767343"/>
                <a:gd name="connsiteY3" fmla="*/ 116186 h 1109049"/>
                <a:gd name="connsiteX4" fmla="*/ 1113074 w 2767343"/>
                <a:gd name="connsiteY4" fmla="*/ 179560 h 1109049"/>
                <a:gd name="connsiteX5" fmla="*/ 952123 w 2767343"/>
                <a:gd name="connsiteY5" fmla="*/ 107132 h 1109049"/>
                <a:gd name="connsiteX6" fmla="*/ 1232780 w 2767343"/>
                <a:gd name="connsiteY6" fmla="*/ 52811 h 1109049"/>
                <a:gd name="connsiteX7" fmla="*/ 1450064 w 2767343"/>
                <a:gd name="connsiteY7" fmla="*/ 125239 h 1109049"/>
                <a:gd name="connsiteX8" fmla="*/ 1676400 w 2767343"/>
                <a:gd name="connsiteY8" fmla="*/ 7544 h 1109049"/>
                <a:gd name="connsiteX9" fmla="*/ 1948004 w 2767343"/>
                <a:gd name="connsiteY9" fmla="*/ 98079 h 1109049"/>
                <a:gd name="connsiteX10" fmla="*/ 2373517 w 2767343"/>
                <a:gd name="connsiteY10" fmla="*/ 16598 h 1109049"/>
                <a:gd name="connsiteX11" fmla="*/ 2545533 w 2767343"/>
                <a:gd name="connsiteY11" fmla="*/ 197667 h 1109049"/>
                <a:gd name="connsiteX12" fmla="*/ 2735656 w 2767343"/>
                <a:gd name="connsiteY12" fmla="*/ 270095 h 1109049"/>
                <a:gd name="connsiteX13" fmla="*/ 2663228 w 2767343"/>
                <a:gd name="connsiteY13" fmla="*/ 442110 h 1109049"/>
                <a:gd name="connsiteX14" fmla="*/ 2762816 w 2767343"/>
                <a:gd name="connsiteY14" fmla="*/ 442110 h 1109049"/>
                <a:gd name="connsiteX15" fmla="*/ 2690388 w 2767343"/>
                <a:gd name="connsiteY15" fmla="*/ 677500 h 1109049"/>
                <a:gd name="connsiteX16" fmla="*/ 2427838 w 2767343"/>
                <a:gd name="connsiteY16" fmla="*/ 740875 h 1109049"/>
                <a:gd name="connsiteX17" fmla="*/ 2264876 w 2767343"/>
                <a:gd name="connsiteY17" fmla="*/ 586966 h 1109049"/>
                <a:gd name="connsiteX18" fmla="*/ 2337303 w 2767343"/>
                <a:gd name="connsiteY18" fmla="*/ 704661 h 1109049"/>
                <a:gd name="connsiteX19" fmla="*/ 2310143 w 2767343"/>
                <a:gd name="connsiteY19" fmla="*/ 912891 h 1109049"/>
                <a:gd name="connsiteX20" fmla="*/ 1957058 w 2767343"/>
                <a:gd name="connsiteY20" fmla="*/ 940051 h 1109049"/>
                <a:gd name="connsiteX21" fmla="*/ 1884630 w 2767343"/>
                <a:gd name="connsiteY21" fmla="*/ 885730 h 1109049"/>
                <a:gd name="connsiteX22" fmla="*/ 1549652 w 2767343"/>
                <a:gd name="connsiteY22" fmla="*/ 1084906 h 1109049"/>
                <a:gd name="connsiteX23" fmla="*/ 1169406 w 2767343"/>
                <a:gd name="connsiteY23" fmla="*/ 1030586 h 1109049"/>
                <a:gd name="connsiteX24" fmla="*/ 1060765 w 2767343"/>
                <a:gd name="connsiteY24" fmla="*/ 967211 h 1109049"/>
                <a:gd name="connsiteX25" fmla="*/ 1033604 w 2767343"/>
                <a:gd name="connsiteY25" fmla="*/ 930998 h 1109049"/>
                <a:gd name="connsiteX26" fmla="*/ 915909 w 2767343"/>
                <a:gd name="connsiteY26" fmla="*/ 994372 h 1109049"/>
                <a:gd name="connsiteX27" fmla="*/ 608091 w 2767343"/>
                <a:gd name="connsiteY27" fmla="*/ 994372 h 1109049"/>
                <a:gd name="connsiteX28" fmla="*/ 463236 w 2767343"/>
                <a:gd name="connsiteY28" fmla="*/ 976265 h 1109049"/>
                <a:gd name="connsiteX29" fmla="*/ 408915 w 2767343"/>
                <a:gd name="connsiteY29" fmla="*/ 912891 h 1109049"/>
                <a:gd name="connsiteX30" fmla="*/ 273113 w 2767343"/>
                <a:gd name="connsiteY30" fmla="*/ 930998 h 1109049"/>
                <a:gd name="connsiteX31" fmla="*/ 137311 w 2767343"/>
                <a:gd name="connsiteY31" fmla="*/ 858570 h 1109049"/>
                <a:gd name="connsiteX32" fmla="*/ 82990 w 2767343"/>
                <a:gd name="connsiteY32" fmla="*/ 786142 h 1109049"/>
                <a:gd name="connsiteX33" fmla="*/ 119204 w 2767343"/>
                <a:gd name="connsiteY33" fmla="*/ 668447 h 1109049"/>
                <a:gd name="connsiteX34" fmla="*/ 291220 w 2767343"/>
                <a:gd name="connsiteY34" fmla="*/ 632233 h 1109049"/>
                <a:gd name="connsiteX35" fmla="*/ 327434 w 2767343"/>
                <a:gd name="connsiteY35" fmla="*/ 632233 h 1109049"/>
                <a:gd name="connsiteX36" fmla="*/ 46776 w 2767343"/>
                <a:gd name="connsiteY36" fmla="*/ 614126 h 1109049"/>
                <a:gd name="connsiteX37" fmla="*/ 46776 w 2767343"/>
                <a:gd name="connsiteY37" fmla="*/ 514538 h 1109049"/>
                <a:gd name="connsiteX38" fmla="*/ 119204 w 2767343"/>
                <a:gd name="connsiteY38" fmla="*/ 351576 h 1109049"/>
                <a:gd name="connsiteX39" fmla="*/ 227846 w 2767343"/>
                <a:gd name="connsiteY39" fmla="*/ 333469 h 1109049"/>
                <a:gd name="connsiteX40" fmla="*/ 291220 w 2767343"/>
                <a:gd name="connsiteY40" fmla="*/ 387790 h 1109049"/>
                <a:gd name="connsiteX0" fmla="*/ 291220 w 2767343"/>
                <a:gd name="connsiteY0" fmla="*/ 387790 h 1109049"/>
                <a:gd name="connsiteX1" fmla="*/ 291220 w 2767343"/>
                <a:gd name="connsiteY1" fmla="*/ 251988 h 1109049"/>
                <a:gd name="connsiteX2" fmla="*/ 526610 w 2767343"/>
                <a:gd name="connsiteY2" fmla="*/ 152400 h 1109049"/>
                <a:gd name="connsiteX3" fmla="*/ 780107 w 2767343"/>
                <a:gd name="connsiteY3" fmla="*/ 116186 h 1109049"/>
                <a:gd name="connsiteX4" fmla="*/ 1113074 w 2767343"/>
                <a:gd name="connsiteY4" fmla="*/ 179560 h 1109049"/>
                <a:gd name="connsiteX5" fmla="*/ 952123 w 2767343"/>
                <a:gd name="connsiteY5" fmla="*/ 107132 h 1109049"/>
                <a:gd name="connsiteX6" fmla="*/ 1232780 w 2767343"/>
                <a:gd name="connsiteY6" fmla="*/ 52811 h 1109049"/>
                <a:gd name="connsiteX7" fmla="*/ 1450064 w 2767343"/>
                <a:gd name="connsiteY7" fmla="*/ 125239 h 1109049"/>
                <a:gd name="connsiteX8" fmla="*/ 1448263 w 2767343"/>
                <a:gd name="connsiteY8" fmla="*/ 112792 h 1109049"/>
                <a:gd name="connsiteX9" fmla="*/ 1676400 w 2767343"/>
                <a:gd name="connsiteY9" fmla="*/ 7544 h 1109049"/>
                <a:gd name="connsiteX10" fmla="*/ 1948004 w 2767343"/>
                <a:gd name="connsiteY10" fmla="*/ 98079 h 1109049"/>
                <a:gd name="connsiteX11" fmla="*/ 2373517 w 2767343"/>
                <a:gd name="connsiteY11" fmla="*/ 16598 h 1109049"/>
                <a:gd name="connsiteX12" fmla="*/ 2545533 w 2767343"/>
                <a:gd name="connsiteY12" fmla="*/ 197667 h 1109049"/>
                <a:gd name="connsiteX13" fmla="*/ 2735656 w 2767343"/>
                <a:gd name="connsiteY13" fmla="*/ 270095 h 1109049"/>
                <a:gd name="connsiteX14" fmla="*/ 2663228 w 2767343"/>
                <a:gd name="connsiteY14" fmla="*/ 442110 h 1109049"/>
                <a:gd name="connsiteX15" fmla="*/ 2762816 w 2767343"/>
                <a:gd name="connsiteY15" fmla="*/ 442110 h 1109049"/>
                <a:gd name="connsiteX16" fmla="*/ 2690388 w 2767343"/>
                <a:gd name="connsiteY16" fmla="*/ 677500 h 1109049"/>
                <a:gd name="connsiteX17" fmla="*/ 2427838 w 2767343"/>
                <a:gd name="connsiteY17" fmla="*/ 740875 h 1109049"/>
                <a:gd name="connsiteX18" fmla="*/ 2264876 w 2767343"/>
                <a:gd name="connsiteY18" fmla="*/ 586966 h 1109049"/>
                <a:gd name="connsiteX19" fmla="*/ 2337303 w 2767343"/>
                <a:gd name="connsiteY19" fmla="*/ 704661 h 1109049"/>
                <a:gd name="connsiteX20" fmla="*/ 2310143 w 2767343"/>
                <a:gd name="connsiteY20" fmla="*/ 912891 h 1109049"/>
                <a:gd name="connsiteX21" fmla="*/ 1957058 w 2767343"/>
                <a:gd name="connsiteY21" fmla="*/ 940051 h 1109049"/>
                <a:gd name="connsiteX22" fmla="*/ 1884630 w 2767343"/>
                <a:gd name="connsiteY22" fmla="*/ 885730 h 1109049"/>
                <a:gd name="connsiteX23" fmla="*/ 1549652 w 2767343"/>
                <a:gd name="connsiteY23" fmla="*/ 1084906 h 1109049"/>
                <a:gd name="connsiteX24" fmla="*/ 1169406 w 2767343"/>
                <a:gd name="connsiteY24" fmla="*/ 1030586 h 1109049"/>
                <a:gd name="connsiteX25" fmla="*/ 1060765 w 2767343"/>
                <a:gd name="connsiteY25" fmla="*/ 967211 h 1109049"/>
                <a:gd name="connsiteX26" fmla="*/ 1033604 w 2767343"/>
                <a:gd name="connsiteY26" fmla="*/ 930998 h 1109049"/>
                <a:gd name="connsiteX27" fmla="*/ 915909 w 2767343"/>
                <a:gd name="connsiteY27" fmla="*/ 994372 h 1109049"/>
                <a:gd name="connsiteX28" fmla="*/ 608091 w 2767343"/>
                <a:gd name="connsiteY28" fmla="*/ 994372 h 1109049"/>
                <a:gd name="connsiteX29" fmla="*/ 463236 w 2767343"/>
                <a:gd name="connsiteY29" fmla="*/ 976265 h 1109049"/>
                <a:gd name="connsiteX30" fmla="*/ 408915 w 2767343"/>
                <a:gd name="connsiteY30" fmla="*/ 912891 h 1109049"/>
                <a:gd name="connsiteX31" fmla="*/ 273113 w 2767343"/>
                <a:gd name="connsiteY31" fmla="*/ 930998 h 1109049"/>
                <a:gd name="connsiteX32" fmla="*/ 137311 w 2767343"/>
                <a:gd name="connsiteY32" fmla="*/ 858570 h 1109049"/>
                <a:gd name="connsiteX33" fmla="*/ 82990 w 2767343"/>
                <a:gd name="connsiteY33" fmla="*/ 786142 h 1109049"/>
                <a:gd name="connsiteX34" fmla="*/ 119204 w 2767343"/>
                <a:gd name="connsiteY34" fmla="*/ 668447 h 1109049"/>
                <a:gd name="connsiteX35" fmla="*/ 291220 w 2767343"/>
                <a:gd name="connsiteY35" fmla="*/ 632233 h 1109049"/>
                <a:gd name="connsiteX36" fmla="*/ 327434 w 2767343"/>
                <a:gd name="connsiteY36" fmla="*/ 632233 h 1109049"/>
                <a:gd name="connsiteX37" fmla="*/ 46776 w 2767343"/>
                <a:gd name="connsiteY37" fmla="*/ 614126 h 1109049"/>
                <a:gd name="connsiteX38" fmla="*/ 46776 w 2767343"/>
                <a:gd name="connsiteY38" fmla="*/ 514538 h 1109049"/>
                <a:gd name="connsiteX39" fmla="*/ 119204 w 2767343"/>
                <a:gd name="connsiteY39" fmla="*/ 351576 h 1109049"/>
                <a:gd name="connsiteX40" fmla="*/ 227846 w 2767343"/>
                <a:gd name="connsiteY40" fmla="*/ 333469 h 1109049"/>
                <a:gd name="connsiteX41" fmla="*/ 291220 w 2767343"/>
                <a:gd name="connsiteY41" fmla="*/ 387790 h 1109049"/>
                <a:gd name="connsiteX0" fmla="*/ 291220 w 2767343"/>
                <a:gd name="connsiteY0" fmla="*/ 387790 h 1109049"/>
                <a:gd name="connsiteX1" fmla="*/ 291220 w 2767343"/>
                <a:gd name="connsiteY1" fmla="*/ 251988 h 1109049"/>
                <a:gd name="connsiteX2" fmla="*/ 526610 w 2767343"/>
                <a:gd name="connsiteY2" fmla="*/ 152400 h 1109049"/>
                <a:gd name="connsiteX3" fmla="*/ 780107 w 2767343"/>
                <a:gd name="connsiteY3" fmla="*/ 116186 h 1109049"/>
                <a:gd name="connsiteX4" fmla="*/ 1113074 w 2767343"/>
                <a:gd name="connsiteY4" fmla="*/ 179560 h 1109049"/>
                <a:gd name="connsiteX5" fmla="*/ 952123 w 2767343"/>
                <a:gd name="connsiteY5" fmla="*/ 107132 h 1109049"/>
                <a:gd name="connsiteX6" fmla="*/ 1232780 w 2767343"/>
                <a:gd name="connsiteY6" fmla="*/ 52811 h 1109049"/>
                <a:gd name="connsiteX7" fmla="*/ 1450064 w 2767343"/>
                <a:gd name="connsiteY7" fmla="*/ 125239 h 1109049"/>
                <a:gd name="connsiteX8" fmla="*/ 1448263 w 2767343"/>
                <a:gd name="connsiteY8" fmla="*/ 112792 h 1109049"/>
                <a:gd name="connsiteX9" fmla="*/ 1676400 w 2767343"/>
                <a:gd name="connsiteY9" fmla="*/ 7544 h 1109049"/>
                <a:gd name="connsiteX10" fmla="*/ 1948004 w 2767343"/>
                <a:gd name="connsiteY10" fmla="*/ 98079 h 1109049"/>
                <a:gd name="connsiteX11" fmla="*/ 2373517 w 2767343"/>
                <a:gd name="connsiteY11" fmla="*/ 16598 h 1109049"/>
                <a:gd name="connsiteX12" fmla="*/ 2545533 w 2767343"/>
                <a:gd name="connsiteY12" fmla="*/ 197667 h 1109049"/>
                <a:gd name="connsiteX13" fmla="*/ 2735656 w 2767343"/>
                <a:gd name="connsiteY13" fmla="*/ 270095 h 1109049"/>
                <a:gd name="connsiteX14" fmla="*/ 2663228 w 2767343"/>
                <a:gd name="connsiteY14" fmla="*/ 442110 h 1109049"/>
                <a:gd name="connsiteX15" fmla="*/ 2762816 w 2767343"/>
                <a:gd name="connsiteY15" fmla="*/ 442110 h 1109049"/>
                <a:gd name="connsiteX16" fmla="*/ 2690388 w 2767343"/>
                <a:gd name="connsiteY16" fmla="*/ 677500 h 1109049"/>
                <a:gd name="connsiteX17" fmla="*/ 2427838 w 2767343"/>
                <a:gd name="connsiteY17" fmla="*/ 740875 h 1109049"/>
                <a:gd name="connsiteX18" fmla="*/ 2264876 w 2767343"/>
                <a:gd name="connsiteY18" fmla="*/ 586966 h 1109049"/>
                <a:gd name="connsiteX19" fmla="*/ 2337303 w 2767343"/>
                <a:gd name="connsiteY19" fmla="*/ 704661 h 1109049"/>
                <a:gd name="connsiteX20" fmla="*/ 2310143 w 2767343"/>
                <a:gd name="connsiteY20" fmla="*/ 912891 h 1109049"/>
                <a:gd name="connsiteX21" fmla="*/ 1957058 w 2767343"/>
                <a:gd name="connsiteY21" fmla="*/ 940051 h 1109049"/>
                <a:gd name="connsiteX22" fmla="*/ 1884630 w 2767343"/>
                <a:gd name="connsiteY22" fmla="*/ 885730 h 1109049"/>
                <a:gd name="connsiteX23" fmla="*/ 1549652 w 2767343"/>
                <a:gd name="connsiteY23" fmla="*/ 1084906 h 1109049"/>
                <a:gd name="connsiteX24" fmla="*/ 1169406 w 2767343"/>
                <a:gd name="connsiteY24" fmla="*/ 1030586 h 1109049"/>
                <a:gd name="connsiteX25" fmla="*/ 1060765 w 2767343"/>
                <a:gd name="connsiteY25" fmla="*/ 967211 h 1109049"/>
                <a:gd name="connsiteX26" fmla="*/ 1033604 w 2767343"/>
                <a:gd name="connsiteY26" fmla="*/ 930998 h 1109049"/>
                <a:gd name="connsiteX27" fmla="*/ 915909 w 2767343"/>
                <a:gd name="connsiteY27" fmla="*/ 994372 h 1109049"/>
                <a:gd name="connsiteX28" fmla="*/ 608091 w 2767343"/>
                <a:gd name="connsiteY28" fmla="*/ 994372 h 1109049"/>
                <a:gd name="connsiteX29" fmla="*/ 463236 w 2767343"/>
                <a:gd name="connsiteY29" fmla="*/ 976265 h 1109049"/>
                <a:gd name="connsiteX30" fmla="*/ 408915 w 2767343"/>
                <a:gd name="connsiteY30" fmla="*/ 912891 h 1109049"/>
                <a:gd name="connsiteX31" fmla="*/ 273113 w 2767343"/>
                <a:gd name="connsiteY31" fmla="*/ 930998 h 1109049"/>
                <a:gd name="connsiteX32" fmla="*/ 137311 w 2767343"/>
                <a:gd name="connsiteY32" fmla="*/ 858570 h 1109049"/>
                <a:gd name="connsiteX33" fmla="*/ 82990 w 2767343"/>
                <a:gd name="connsiteY33" fmla="*/ 786142 h 1109049"/>
                <a:gd name="connsiteX34" fmla="*/ 119204 w 2767343"/>
                <a:gd name="connsiteY34" fmla="*/ 668447 h 1109049"/>
                <a:gd name="connsiteX35" fmla="*/ 291220 w 2767343"/>
                <a:gd name="connsiteY35" fmla="*/ 632233 h 1109049"/>
                <a:gd name="connsiteX36" fmla="*/ 327434 w 2767343"/>
                <a:gd name="connsiteY36" fmla="*/ 632233 h 1109049"/>
                <a:gd name="connsiteX37" fmla="*/ 46776 w 2767343"/>
                <a:gd name="connsiteY37" fmla="*/ 614126 h 1109049"/>
                <a:gd name="connsiteX38" fmla="*/ 46776 w 2767343"/>
                <a:gd name="connsiteY38" fmla="*/ 514538 h 1109049"/>
                <a:gd name="connsiteX39" fmla="*/ 119204 w 2767343"/>
                <a:gd name="connsiteY39" fmla="*/ 351576 h 1109049"/>
                <a:gd name="connsiteX40" fmla="*/ 227846 w 2767343"/>
                <a:gd name="connsiteY40" fmla="*/ 333469 h 1109049"/>
                <a:gd name="connsiteX41" fmla="*/ 291220 w 2767343"/>
                <a:gd name="connsiteY41" fmla="*/ 387790 h 110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67343" h="1109049">
                  <a:moveTo>
                    <a:pt x="291220" y="387790"/>
                  </a:moveTo>
                  <a:cubicBezTo>
                    <a:pt x="301782" y="374210"/>
                    <a:pt x="251988" y="291220"/>
                    <a:pt x="291220" y="251988"/>
                  </a:cubicBezTo>
                  <a:cubicBezTo>
                    <a:pt x="330452" y="212756"/>
                    <a:pt x="445129" y="175034"/>
                    <a:pt x="526610" y="152400"/>
                  </a:cubicBezTo>
                  <a:cubicBezTo>
                    <a:pt x="608091" y="129766"/>
                    <a:pt x="682363" y="111659"/>
                    <a:pt x="780107" y="116186"/>
                  </a:cubicBezTo>
                  <a:cubicBezTo>
                    <a:pt x="877851" y="120713"/>
                    <a:pt x="1084405" y="181069"/>
                    <a:pt x="1113074" y="179560"/>
                  </a:cubicBezTo>
                  <a:cubicBezTo>
                    <a:pt x="1141743" y="178051"/>
                    <a:pt x="932172" y="128257"/>
                    <a:pt x="952123" y="107132"/>
                  </a:cubicBezTo>
                  <a:cubicBezTo>
                    <a:pt x="972074" y="86007"/>
                    <a:pt x="1149790" y="49793"/>
                    <a:pt x="1232780" y="52811"/>
                  </a:cubicBezTo>
                  <a:cubicBezTo>
                    <a:pt x="1315770" y="55829"/>
                    <a:pt x="1414150" y="115242"/>
                    <a:pt x="1450064" y="125239"/>
                  </a:cubicBezTo>
                  <a:cubicBezTo>
                    <a:pt x="1485978" y="135236"/>
                    <a:pt x="1410540" y="132408"/>
                    <a:pt x="1448263" y="112792"/>
                  </a:cubicBezTo>
                  <a:cubicBezTo>
                    <a:pt x="1485986" y="93176"/>
                    <a:pt x="1593110" y="9996"/>
                    <a:pt x="1676400" y="7544"/>
                  </a:cubicBezTo>
                  <a:cubicBezTo>
                    <a:pt x="1759690" y="5092"/>
                    <a:pt x="1831818" y="96570"/>
                    <a:pt x="1948004" y="98079"/>
                  </a:cubicBezTo>
                  <a:cubicBezTo>
                    <a:pt x="2064190" y="99588"/>
                    <a:pt x="2273929" y="0"/>
                    <a:pt x="2373517" y="16598"/>
                  </a:cubicBezTo>
                  <a:cubicBezTo>
                    <a:pt x="2473105" y="33196"/>
                    <a:pt x="2485177" y="155418"/>
                    <a:pt x="2545533" y="197667"/>
                  </a:cubicBezTo>
                  <a:cubicBezTo>
                    <a:pt x="2605889" y="239916"/>
                    <a:pt x="2716040" y="229355"/>
                    <a:pt x="2735656" y="270095"/>
                  </a:cubicBezTo>
                  <a:cubicBezTo>
                    <a:pt x="2755272" y="310835"/>
                    <a:pt x="2658701" y="413441"/>
                    <a:pt x="2663228" y="442110"/>
                  </a:cubicBezTo>
                  <a:cubicBezTo>
                    <a:pt x="2667755" y="470779"/>
                    <a:pt x="2758289" y="402879"/>
                    <a:pt x="2762816" y="442110"/>
                  </a:cubicBezTo>
                  <a:cubicBezTo>
                    <a:pt x="2767343" y="481341"/>
                    <a:pt x="2746218" y="627706"/>
                    <a:pt x="2690388" y="677500"/>
                  </a:cubicBezTo>
                  <a:cubicBezTo>
                    <a:pt x="2634558" y="727294"/>
                    <a:pt x="2498757" y="755964"/>
                    <a:pt x="2427838" y="740875"/>
                  </a:cubicBezTo>
                  <a:cubicBezTo>
                    <a:pt x="2356919" y="725786"/>
                    <a:pt x="2279965" y="593002"/>
                    <a:pt x="2264876" y="586966"/>
                  </a:cubicBezTo>
                  <a:cubicBezTo>
                    <a:pt x="2249787" y="580930"/>
                    <a:pt x="2329759" y="650340"/>
                    <a:pt x="2337303" y="704661"/>
                  </a:cubicBezTo>
                  <a:cubicBezTo>
                    <a:pt x="2344847" y="758982"/>
                    <a:pt x="2373517" y="873659"/>
                    <a:pt x="2310143" y="912891"/>
                  </a:cubicBezTo>
                  <a:cubicBezTo>
                    <a:pt x="2246769" y="952123"/>
                    <a:pt x="2027977" y="944578"/>
                    <a:pt x="1957058" y="940051"/>
                  </a:cubicBezTo>
                  <a:cubicBezTo>
                    <a:pt x="1886139" y="935524"/>
                    <a:pt x="1952531" y="861588"/>
                    <a:pt x="1884630" y="885730"/>
                  </a:cubicBezTo>
                  <a:cubicBezTo>
                    <a:pt x="1816729" y="909872"/>
                    <a:pt x="1668856" y="1060763"/>
                    <a:pt x="1549652" y="1084906"/>
                  </a:cubicBezTo>
                  <a:cubicBezTo>
                    <a:pt x="1430448" y="1109049"/>
                    <a:pt x="1250887" y="1050202"/>
                    <a:pt x="1169406" y="1030586"/>
                  </a:cubicBezTo>
                  <a:cubicBezTo>
                    <a:pt x="1087925" y="1010970"/>
                    <a:pt x="1083399" y="983809"/>
                    <a:pt x="1060765" y="967211"/>
                  </a:cubicBezTo>
                  <a:cubicBezTo>
                    <a:pt x="1038131" y="950613"/>
                    <a:pt x="1057747" y="926471"/>
                    <a:pt x="1033604" y="930998"/>
                  </a:cubicBezTo>
                  <a:cubicBezTo>
                    <a:pt x="1009461" y="935525"/>
                    <a:pt x="986828" y="983810"/>
                    <a:pt x="915909" y="994372"/>
                  </a:cubicBezTo>
                  <a:cubicBezTo>
                    <a:pt x="844990" y="1004934"/>
                    <a:pt x="683536" y="997390"/>
                    <a:pt x="608091" y="994372"/>
                  </a:cubicBezTo>
                  <a:cubicBezTo>
                    <a:pt x="532646" y="991354"/>
                    <a:pt x="496432" y="989845"/>
                    <a:pt x="463236" y="976265"/>
                  </a:cubicBezTo>
                  <a:cubicBezTo>
                    <a:pt x="430040" y="962685"/>
                    <a:pt x="440602" y="920435"/>
                    <a:pt x="408915" y="912891"/>
                  </a:cubicBezTo>
                  <a:cubicBezTo>
                    <a:pt x="377228" y="905347"/>
                    <a:pt x="318380" y="940051"/>
                    <a:pt x="273113" y="930998"/>
                  </a:cubicBezTo>
                  <a:cubicBezTo>
                    <a:pt x="227846" y="921945"/>
                    <a:pt x="168998" y="882713"/>
                    <a:pt x="137311" y="858570"/>
                  </a:cubicBezTo>
                  <a:cubicBezTo>
                    <a:pt x="105624" y="834427"/>
                    <a:pt x="86008" y="817829"/>
                    <a:pt x="82990" y="786142"/>
                  </a:cubicBezTo>
                  <a:cubicBezTo>
                    <a:pt x="79972" y="754455"/>
                    <a:pt x="84499" y="694098"/>
                    <a:pt x="119204" y="668447"/>
                  </a:cubicBezTo>
                  <a:cubicBezTo>
                    <a:pt x="153909" y="642796"/>
                    <a:pt x="256515" y="638269"/>
                    <a:pt x="291220" y="632233"/>
                  </a:cubicBezTo>
                  <a:cubicBezTo>
                    <a:pt x="325925" y="626197"/>
                    <a:pt x="327434" y="632233"/>
                    <a:pt x="327434" y="632233"/>
                  </a:cubicBezTo>
                  <a:cubicBezTo>
                    <a:pt x="286693" y="629215"/>
                    <a:pt x="93552" y="633742"/>
                    <a:pt x="46776" y="614126"/>
                  </a:cubicBezTo>
                  <a:cubicBezTo>
                    <a:pt x="0" y="594510"/>
                    <a:pt x="34705" y="558296"/>
                    <a:pt x="46776" y="514538"/>
                  </a:cubicBezTo>
                  <a:cubicBezTo>
                    <a:pt x="58847" y="470780"/>
                    <a:pt x="89026" y="381754"/>
                    <a:pt x="119204" y="351576"/>
                  </a:cubicBezTo>
                  <a:cubicBezTo>
                    <a:pt x="149382" y="321398"/>
                    <a:pt x="202195" y="331960"/>
                    <a:pt x="227846" y="333469"/>
                  </a:cubicBezTo>
                  <a:cubicBezTo>
                    <a:pt x="253497" y="334978"/>
                    <a:pt x="280658" y="401370"/>
                    <a:pt x="291220" y="38779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450" name="TextBox 671"/>
            <p:cNvSpPr txBox="1">
              <a:spLocks noChangeArrowheads="1"/>
            </p:cNvSpPr>
            <p:nvPr/>
          </p:nvSpPr>
          <p:spPr bwMode="auto">
            <a:xfrm>
              <a:off x="6331876" y="500042"/>
              <a:ext cx="2103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1 склонение</a:t>
              </a:r>
            </a:p>
          </p:txBody>
        </p:sp>
      </p:grpSp>
      <p:pic>
        <p:nvPicPr>
          <p:cNvPr id="677" name="ай 2.wav">
            <a:hlinkClick r:id="" action="ppaction://media"/>
          </p:cNvPr>
          <p:cNvPicPr>
            <a:picLocks noRot="1" noChangeAspect="1"/>
          </p:cNvPicPr>
          <p:nvPr>
            <a:wavAudioFile r:embed="rId1" name="ай 2.wav"/>
          </p:nvPr>
        </p:nvPicPr>
        <p:blipFill>
          <a:blip r:embed="rId10"/>
          <a:stretch>
            <a:fillRect/>
          </a:stretch>
        </p:blipFill>
        <p:spPr>
          <a:xfrm>
            <a:off x="142844" y="5756293"/>
            <a:ext cx="244475" cy="244475"/>
          </a:xfrm>
          <a:prstGeom prst="rect">
            <a:avLst/>
          </a:prstGeom>
        </p:spPr>
      </p:pic>
      <p:pic>
        <p:nvPicPr>
          <p:cNvPr id="672" name="молодец 2.wav">
            <a:hlinkClick r:id="" action="ppaction://media"/>
          </p:cNvPr>
          <p:cNvPicPr>
            <a:picLocks noRot="1" noChangeAspect="1"/>
          </p:cNvPicPr>
          <p:nvPr>
            <a:wavAudioFile r:embed="rId2" name="молодец 2.wav"/>
          </p:nvPr>
        </p:nvPicPr>
        <p:blipFill>
          <a:blip r:embed="rId11"/>
          <a:stretch>
            <a:fillRect/>
          </a:stretch>
        </p:blipFill>
        <p:spPr>
          <a:xfrm>
            <a:off x="142844" y="6113483"/>
            <a:ext cx="244475" cy="244475"/>
          </a:xfrm>
          <a:prstGeom prst="rect">
            <a:avLst/>
          </a:prstGeom>
        </p:spPr>
      </p:pic>
      <p:pic>
        <p:nvPicPr>
          <p:cNvPr id="673" name="правильно 2.wav">
            <a:hlinkClick r:id="" action="ppaction://media"/>
          </p:cNvPr>
          <p:cNvPicPr>
            <a:picLocks noRot="1" noChangeAspect="1"/>
          </p:cNvPicPr>
          <p:nvPr>
            <a:wavAudioFile r:embed="rId3" name="правильно 2.wav"/>
          </p:nvPr>
        </p:nvPicPr>
        <p:blipFill>
          <a:blip r:embed="rId10"/>
          <a:stretch>
            <a:fillRect/>
          </a:stretch>
        </p:blipFill>
        <p:spPr>
          <a:xfrm>
            <a:off x="142844" y="647067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88" fill="hold"/>
                                        <p:tgtEl>
                                          <p:spTgt spid="6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188" fill="hold"/>
                                        <p:tgtEl>
                                          <p:spTgt spid="6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792" fill="hold"/>
                                        <p:tgtEl>
                                          <p:spTgt spid="6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792" fill="hold"/>
                                        <p:tgtEl>
                                          <p:spTgt spid="6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1000" fill="hold"/>
                                        <p:tgtEl>
                                          <p:spTgt spid="62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7" dur="indefinite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735" fill="hold"/>
                                        <p:tgtEl>
                                          <p:spTgt spid="6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1000" fill="hold"/>
                                        <p:tgtEl>
                                          <p:spTgt spid="63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7" dur="indefinite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35" fill="hold"/>
                                        <p:tgtEl>
                                          <p:spTgt spid="6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792" fill="hold"/>
                                        <p:tgtEl>
                                          <p:spTgt spid="6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9" dur="1188" fill="hold"/>
                                        <p:tgtEl>
                                          <p:spTgt spid="6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7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3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1000" fill="hold"/>
                                        <p:tgtEl>
                                          <p:spTgt spid="72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5" dur="indefinite"/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6" dur="indefinite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8" dur="736" fill="hold"/>
                                        <p:tgtEl>
                                          <p:spTgt spid="6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4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2" dur="1000" fill="hold"/>
                                        <p:tgtEl>
                                          <p:spTgt spid="73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4" dur="indefinite"/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5" dur="indefinite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7" dur="736" fill="hold"/>
                                        <p:tgtEl>
                                          <p:spTgt spid="6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1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7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4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1000" fill="hold"/>
                                        <p:tgtEl>
                                          <p:spTgt spid="7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3" dur="indefinite"/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4" dur="indefinite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6" dur="736" fill="hold"/>
                                        <p:tgtEl>
                                          <p:spTgt spid="6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5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6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3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7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0" dur="1000" fill="hold"/>
                                        <p:tgtEl>
                                          <p:spTgt spid="76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2" dur="indefinite"/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3" dur="indefinite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735" fill="hold"/>
                                        <p:tgtEl>
                                          <p:spTgt spid="6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4"/>
                  </p:tgtEl>
                </p:cond>
              </p:nextCondLst>
            </p:seq>
            <p:audio>
              <p:cMediaNode showWhenStopped="0">
                <p:cTn id="2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7"/>
                </p:tgtEl>
              </p:cMediaNode>
            </p:audio>
            <p:audio>
              <p:cMediaNode showWhenStopped="0">
                <p:cTn id="2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2"/>
                </p:tgtEl>
              </p:cMediaNode>
            </p:audio>
            <p:audio>
              <p:cMediaNode showWhenStopped="0">
                <p:cTn id="2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Выноска-облако 3"/>
          <p:cNvSpPr/>
          <p:nvPr/>
        </p:nvSpPr>
        <p:spPr>
          <a:xfrm>
            <a:off x="142875" y="0"/>
            <a:ext cx="8858250" cy="4429125"/>
          </a:xfrm>
          <a:prstGeom prst="cloudCallout">
            <a:avLst>
              <a:gd name="adj1" fmla="val -27700"/>
              <a:gd name="adj2" fmla="val 74164"/>
            </a:avLst>
          </a:prstGeom>
          <a:ln w="12700" cmpd="sng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Помоги собрать урожай.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Щёлкни правой кнопкой мыши по жёлудю, на нем появится слово. Определи склонение имени существительного.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оно относится ко второму склонению, то нажми на жёлудь ещё раз. Если же нет, то оставь его на дубе.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Удачи тебе!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7410" name="Picture 13" descr="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46488"/>
            <a:ext cx="1928813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Штриховая стрелка вправо 5">
            <a:hlinkClick r:id="rId3" action="ppaction://hlinksldjump"/>
          </p:cNvPr>
          <p:cNvSpPr/>
          <p:nvPr/>
        </p:nvSpPr>
        <p:spPr>
          <a:xfrm>
            <a:off x="8143875" y="6143625"/>
            <a:ext cx="928688" cy="647700"/>
          </a:xfrm>
          <a:prstGeom prst="stripedRightArrow">
            <a:avLst/>
          </a:prstGeom>
          <a:gradFill flip="none" rotWithShape="1">
            <a:gsLst>
              <a:gs pos="0">
                <a:srgbClr val="33660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олилиния 36"/>
          <p:cNvSpPr/>
          <p:nvPr/>
        </p:nvSpPr>
        <p:spPr>
          <a:xfrm rot="4987133">
            <a:off x="5671344" y="5171281"/>
            <a:ext cx="2381250" cy="998538"/>
          </a:xfrm>
          <a:custGeom>
            <a:avLst/>
            <a:gdLst>
              <a:gd name="connsiteX0" fmla="*/ 49794 w 2381061"/>
              <a:gd name="connsiteY0" fmla="*/ 479833 h 998899"/>
              <a:gd name="connsiteX1" fmla="*/ 31687 w 2381061"/>
              <a:gd name="connsiteY1" fmla="*/ 316871 h 998899"/>
              <a:gd name="connsiteX2" fmla="*/ 239916 w 2381061"/>
              <a:gd name="connsiteY2" fmla="*/ 235390 h 998899"/>
              <a:gd name="connsiteX3" fmla="*/ 466253 w 2381061"/>
              <a:gd name="connsiteY3" fmla="*/ 316871 h 998899"/>
              <a:gd name="connsiteX4" fmla="*/ 638269 w 2381061"/>
              <a:gd name="connsiteY4" fmla="*/ 362138 h 998899"/>
              <a:gd name="connsiteX5" fmla="*/ 900819 w 2381061"/>
              <a:gd name="connsiteY5" fmla="*/ 434566 h 998899"/>
              <a:gd name="connsiteX6" fmla="*/ 1552669 w 2381061"/>
              <a:gd name="connsiteY6" fmla="*/ 434566 h 998899"/>
              <a:gd name="connsiteX7" fmla="*/ 1860487 w 2381061"/>
              <a:gd name="connsiteY7" fmla="*/ 389299 h 998899"/>
              <a:gd name="connsiteX8" fmla="*/ 2068716 w 2381061"/>
              <a:gd name="connsiteY8" fmla="*/ 253497 h 998899"/>
              <a:gd name="connsiteX9" fmla="*/ 2249786 w 2381061"/>
              <a:gd name="connsiteY9" fmla="*/ 90534 h 998899"/>
              <a:gd name="connsiteX10" fmla="*/ 2367481 w 2381061"/>
              <a:gd name="connsiteY10" fmla="*/ 54321 h 998899"/>
              <a:gd name="connsiteX11" fmla="*/ 2331267 w 2381061"/>
              <a:gd name="connsiteY11" fmla="*/ 416459 h 998899"/>
              <a:gd name="connsiteX12" fmla="*/ 2322213 w 2381061"/>
              <a:gd name="connsiteY12" fmla="*/ 516047 h 998899"/>
              <a:gd name="connsiteX13" fmla="*/ 2195465 w 2381061"/>
              <a:gd name="connsiteY13" fmla="*/ 932507 h 998899"/>
              <a:gd name="connsiteX14" fmla="*/ 1978182 w 2381061"/>
              <a:gd name="connsiteY14" fmla="*/ 914400 h 998899"/>
              <a:gd name="connsiteX15" fmla="*/ 1724685 w 2381061"/>
              <a:gd name="connsiteY15" fmla="*/ 760491 h 998899"/>
              <a:gd name="connsiteX16" fmla="*/ 1326332 w 2381061"/>
              <a:gd name="connsiteY16" fmla="*/ 742384 h 998899"/>
              <a:gd name="connsiteX17" fmla="*/ 909873 w 2381061"/>
              <a:gd name="connsiteY17" fmla="*/ 742384 h 998899"/>
              <a:gd name="connsiteX18" fmla="*/ 411932 w 2381061"/>
              <a:gd name="connsiteY18" fmla="*/ 570368 h 998899"/>
              <a:gd name="connsiteX19" fmla="*/ 13580 w 2381061"/>
              <a:gd name="connsiteY19" fmla="*/ 443620 h 998899"/>
              <a:gd name="connsiteX20" fmla="*/ 13580 w 2381061"/>
              <a:gd name="connsiteY20" fmla="*/ 443620 h 99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81061" h="998899">
                <a:moveTo>
                  <a:pt x="49794" y="479833"/>
                </a:moveTo>
                <a:cubicBezTo>
                  <a:pt x="24897" y="418722"/>
                  <a:pt x="0" y="357611"/>
                  <a:pt x="31687" y="316871"/>
                </a:cubicBezTo>
                <a:cubicBezTo>
                  <a:pt x="63374" y="276131"/>
                  <a:pt x="167488" y="235390"/>
                  <a:pt x="239916" y="235390"/>
                </a:cubicBezTo>
                <a:cubicBezTo>
                  <a:pt x="312344" y="235390"/>
                  <a:pt x="399861" y="295746"/>
                  <a:pt x="466253" y="316871"/>
                </a:cubicBezTo>
                <a:cubicBezTo>
                  <a:pt x="532645" y="337996"/>
                  <a:pt x="638269" y="362138"/>
                  <a:pt x="638269" y="362138"/>
                </a:cubicBezTo>
                <a:cubicBezTo>
                  <a:pt x="710697" y="381754"/>
                  <a:pt x="748419" y="422495"/>
                  <a:pt x="900819" y="434566"/>
                </a:cubicBezTo>
                <a:cubicBezTo>
                  <a:pt x="1053219" y="446637"/>
                  <a:pt x="1392724" y="442110"/>
                  <a:pt x="1552669" y="434566"/>
                </a:cubicBezTo>
                <a:cubicBezTo>
                  <a:pt x="1712614" y="427022"/>
                  <a:pt x="1774479" y="419477"/>
                  <a:pt x="1860487" y="389299"/>
                </a:cubicBezTo>
                <a:cubicBezTo>
                  <a:pt x="1946495" y="359121"/>
                  <a:pt x="2003833" y="303291"/>
                  <a:pt x="2068716" y="253497"/>
                </a:cubicBezTo>
                <a:cubicBezTo>
                  <a:pt x="2133599" y="203703"/>
                  <a:pt x="2199992" y="123730"/>
                  <a:pt x="2249786" y="90534"/>
                </a:cubicBezTo>
                <a:cubicBezTo>
                  <a:pt x="2299580" y="57338"/>
                  <a:pt x="2353901" y="0"/>
                  <a:pt x="2367481" y="54321"/>
                </a:cubicBezTo>
                <a:cubicBezTo>
                  <a:pt x="2381061" y="108642"/>
                  <a:pt x="2338812" y="339505"/>
                  <a:pt x="2331267" y="416459"/>
                </a:cubicBezTo>
                <a:cubicBezTo>
                  <a:pt x="2323722" y="493413"/>
                  <a:pt x="2344847" y="430039"/>
                  <a:pt x="2322213" y="516047"/>
                </a:cubicBezTo>
                <a:cubicBezTo>
                  <a:pt x="2299579" y="602055"/>
                  <a:pt x="2252803" y="866115"/>
                  <a:pt x="2195465" y="932507"/>
                </a:cubicBezTo>
                <a:cubicBezTo>
                  <a:pt x="2138127" y="998899"/>
                  <a:pt x="2056645" y="943069"/>
                  <a:pt x="1978182" y="914400"/>
                </a:cubicBezTo>
                <a:cubicBezTo>
                  <a:pt x="1899719" y="885731"/>
                  <a:pt x="1833327" y="789160"/>
                  <a:pt x="1724685" y="760491"/>
                </a:cubicBezTo>
                <a:cubicBezTo>
                  <a:pt x="1616043" y="731822"/>
                  <a:pt x="1462134" y="745402"/>
                  <a:pt x="1326332" y="742384"/>
                </a:cubicBezTo>
                <a:cubicBezTo>
                  <a:pt x="1190530" y="739366"/>
                  <a:pt x="1062273" y="771053"/>
                  <a:pt x="909873" y="742384"/>
                </a:cubicBezTo>
                <a:cubicBezTo>
                  <a:pt x="757473" y="713715"/>
                  <a:pt x="561314" y="620162"/>
                  <a:pt x="411932" y="570368"/>
                </a:cubicBezTo>
                <a:cubicBezTo>
                  <a:pt x="262550" y="520574"/>
                  <a:pt x="13580" y="443620"/>
                  <a:pt x="13580" y="443620"/>
                </a:cubicBezTo>
                <a:lnTo>
                  <a:pt x="13580" y="443620"/>
                </a:lnTo>
              </a:path>
            </a:pathLst>
          </a:custGeom>
          <a:blipFill>
            <a:blip r:embed="rId5" cstate="print"/>
            <a:stretch>
              <a:fillRect/>
            </a:stretch>
          </a:blipFill>
          <a:ln>
            <a:solidFill>
              <a:srgbClr val="6747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Freeform 4"/>
          <p:cNvSpPr>
            <a:spLocks/>
          </p:cNvSpPr>
          <p:nvPr/>
        </p:nvSpPr>
        <p:spPr bwMode="auto">
          <a:xfrm>
            <a:off x="4757292" y="357166"/>
            <a:ext cx="4172457" cy="5457677"/>
          </a:xfrm>
          <a:custGeom>
            <a:avLst/>
            <a:gdLst>
              <a:gd name="connsiteX0" fmla="*/ 1120 w 2816"/>
              <a:gd name="connsiteY0" fmla="*/ 2401 h 2505"/>
              <a:gd name="connsiteX1" fmla="*/ 592 w 2816"/>
              <a:gd name="connsiteY1" fmla="*/ 2305 h 2505"/>
              <a:gd name="connsiteX2" fmla="*/ 448 w 2816"/>
              <a:gd name="connsiteY2" fmla="*/ 1825 h 2505"/>
              <a:gd name="connsiteX3" fmla="*/ 64 w 2816"/>
              <a:gd name="connsiteY3" fmla="*/ 1585 h 2505"/>
              <a:gd name="connsiteX4" fmla="*/ 64 w 2816"/>
              <a:gd name="connsiteY4" fmla="*/ 961 h 2505"/>
              <a:gd name="connsiteX5" fmla="*/ 160 w 2816"/>
              <a:gd name="connsiteY5" fmla="*/ 577 h 2505"/>
              <a:gd name="connsiteX6" fmla="*/ 544 w 2816"/>
              <a:gd name="connsiteY6" fmla="*/ 289 h 2505"/>
              <a:gd name="connsiteX7" fmla="*/ 1312 w 2816"/>
              <a:gd name="connsiteY7" fmla="*/ 97 h 2505"/>
              <a:gd name="connsiteX8" fmla="*/ 1552 w 2816"/>
              <a:gd name="connsiteY8" fmla="*/ 1 h 2505"/>
              <a:gd name="connsiteX9" fmla="*/ 1826 w 2816"/>
              <a:gd name="connsiteY9" fmla="*/ 90 h 2505"/>
              <a:gd name="connsiteX10" fmla="*/ 1936 w 2816"/>
              <a:gd name="connsiteY10" fmla="*/ 289 h 2505"/>
              <a:gd name="connsiteX11" fmla="*/ 2560 w 2816"/>
              <a:gd name="connsiteY11" fmla="*/ 529 h 2505"/>
              <a:gd name="connsiteX12" fmla="*/ 2608 w 2816"/>
              <a:gd name="connsiteY12" fmla="*/ 769 h 2505"/>
              <a:gd name="connsiteX13" fmla="*/ 2800 w 2816"/>
              <a:gd name="connsiteY13" fmla="*/ 1393 h 2505"/>
              <a:gd name="connsiteX14" fmla="*/ 2512 w 2816"/>
              <a:gd name="connsiteY14" fmla="*/ 1681 h 2505"/>
              <a:gd name="connsiteX15" fmla="*/ 2464 w 2816"/>
              <a:gd name="connsiteY15" fmla="*/ 2161 h 2505"/>
              <a:gd name="connsiteX16" fmla="*/ 2032 w 2816"/>
              <a:gd name="connsiteY16" fmla="*/ 2305 h 2505"/>
              <a:gd name="connsiteX17" fmla="*/ 1792 w 2816"/>
              <a:gd name="connsiteY17" fmla="*/ 2497 h 2505"/>
              <a:gd name="connsiteX18" fmla="*/ 1456 w 2816"/>
              <a:gd name="connsiteY18" fmla="*/ 2353 h 2505"/>
              <a:gd name="connsiteX19" fmla="*/ 1216 w 2816"/>
              <a:gd name="connsiteY19" fmla="*/ 2353 h 2505"/>
              <a:gd name="connsiteX0" fmla="*/ 1120 w 2816"/>
              <a:gd name="connsiteY0" fmla="*/ 2401 h 2505"/>
              <a:gd name="connsiteX1" fmla="*/ 592 w 2816"/>
              <a:gd name="connsiteY1" fmla="*/ 2305 h 2505"/>
              <a:gd name="connsiteX2" fmla="*/ 448 w 2816"/>
              <a:gd name="connsiteY2" fmla="*/ 1825 h 2505"/>
              <a:gd name="connsiteX3" fmla="*/ 64 w 2816"/>
              <a:gd name="connsiteY3" fmla="*/ 1585 h 2505"/>
              <a:gd name="connsiteX4" fmla="*/ 64 w 2816"/>
              <a:gd name="connsiteY4" fmla="*/ 961 h 2505"/>
              <a:gd name="connsiteX5" fmla="*/ 160 w 2816"/>
              <a:gd name="connsiteY5" fmla="*/ 577 h 2505"/>
              <a:gd name="connsiteX6" fmla="*/ 544 w 2816"/>
              <a:gd name="connsiteY6" fmla="*/ 289 h 2505"/>
              <a:gd name="connsiteX7" fmla="*/ 1312 w 2816"/>
              <a:gd name="connsiteY7" fmla="*/ 97 h 2505"/>
              <a:gd name="connsiteX8" fmla="*/ 1552 w 2816"/>
              <a:gd name="connsiteY8" fmla="*/ 1 h 2505"/>
              <a:gd name="connsiteX9" fmla="*/ 1826 w 2816"/>
              <a:gd name="connsiteY9" fmla="*/ 90 h 2505"/>
              <a:gd name="connsiteX10" fmla="*/ 1936 w 2816"/>
              <a:gd name="connsiteY10" fmla="*/ 289 h 2505"/>
              <a:gd name="connsiteX11" fmla="*/ 2215 w 2816"/>
              <a:gd name="connsiteY11" fmla="*/ 339 h 2505"/>
              <a:gd name="connsiteX12" fmla="*/ 2560 w 2816"/>
              <a:gd name="connsiteY12" fmla="*/ 529 h 2505"/>
              <a:gd name="connsiteX13" fmla="*/ 2608 w 2816"/>
              <a:gd name="connsiteY13" fmla="*/ 769 h 2505"/>
              <a:gd name="connsiteX14" fmla="*/ 2800 w 2816"/>
              <a:gd name="connsiteY14" fmla="*/ 1393 h 2505"/>
              <a:gd name="connsiteX15" fmla="*/ 2512 w 2816"/>
              <a:gd name="connsiteY15" fmla="*/ 1681 h 2505"/>
              <a:gd name="connsiteX16" fmla="*/ 2464 w 2816"/>
              <a:gd name="connsiteY16" fmla="*/ 2161 h 2505"/>
              <a:gd name="connsiteX17" fmla="*/ 2032 w 2816"/>
              <a:gd name="connsiteY17" fmla="*/ 2305 h 2505"/>
              <a:gd name="connsiteX18" fmla="*/ 1792 w 2816"/>
              <a:gd name="connsiteY18" fmla="*/ 2497 h 2505"/>
              <a:gd name="connsiteX19" fmla="*/ 1456 w 2816"/>
              <a:gd name="connsiteY19" fmla="*/ 2353 h 2505"/>
              <a:gd name="connsiteX20" fmla="*/ 1216 w 2816"/>
              <a:gd name="connsiteY20" fmla="*/ 2353 h 2505"/>
              <a:gd name="connsiteX0" fmla="*/ 1110 w 2806"/>
              <a:gd name="connsiteY0" fmla="*/ 2401 h 2505"/>
              <a:gd name="connsiteX1" fmla="*/ 582 w 2806"/>
              <a:gd name="connsiteY1" fmla="*/ 2305 h 2505"/>
              <a:gd name="connsiteX2" fmla="*/ 438 w 2806"/>
              <a:gd name="connsiteY2" fmla="*/ 1825 h 2505"/>
              <a:gd name="connsiteX3" fmla="*/ 54 w 2806"/>
              <a:gd name="connsiteY3" fmla="*/ 1585 h 2505"/>
              <a:gd name="connsiteX4" fmla="*/ 112 w 2806"/>
              <a:gd name="connsiteY4" fmla="*/ 1307 h 2505"/>
              <a:gd name="connsiteX5" fmla="*/ 54 w 2806"/>
              <a:gd name="connsiteY5" fmla="*/ 961 h 2505"/>
              <a:gd name="connsiteX6" fmla="*/ 150 w 2806"/>
              <a:gd name="connsiteY6" fmla="*/ 577 h 2505"/>
              <a:gd name="connsiteX7" fmla="*/ 534 w 2806"/>
              <a:gd name="connsiteY7" fmla="*/ 289 h 2505"/>
              <a:gd name="connsiteX8" fmla="*/ 1302 w 2806"/>
              <a:gd name="connsiteY8" fmla="*/ 97 h 2505"/>
              <a:gd name="connsiteX9" fmla="*/ 1542 w 2806"/>
              <a:gd name="connsiteY9" fmla="*/ 1 h 2505"/>
              <a:gd name="connsiteX10" fmla="*/ 1816 w 2806"/>
              <a:gd name="connsiteY10" fmla="*/ 90 h 2505"/>
              <a:gd name="connsiteX11" fmla="*/ 1926 w 2806"/>
              <a:gd name="connsiteY11" fmla="*/ 289 h 2505"/>
              <a:gd name="connsiteX12" fmla="*/ 2205 w 2806"/>
              <a:gd name="connsiteY12" fmla="*/ 339 h 2505"/>
              <a:gd name="connsiteX13" fmla="*/ 2550 w 2806"/>
              <a:gd name="connsiteY13" fmla="*/ 529 h 2505"/>
              <a:gd name="connsiteX14" fmla="*/ 2598 w 2806"/>
              <a:gd name="connsiteY14" fmla="*/ 769 h 2505"/>
              <a:gd name="connsiteX15" fmla="*/ 2790 w 2806"/>
              <a:gd name="connsiteY15" fmla="*/ 1393 h 2505"/>
              <a:gd name="connsiteX16" fmla="*/ 2502 w 2806"/>
              <a:gd name="connsiteY16" fmla="*/ 1681 h 2505"/>
              <a:gd name="connsiteX17" fmla="*/ 2454 w 2806"/>
              <a:gd name="connsiteY17" fmla="*/ 2161 h 2505"/>
              <a:gd name="connsiteX18" fmla="*/ 2022 w 2806"/>
              <a:gd name="connsiteY18" fmla="*/ 2305 h 2505"/>
              <a:gd name="connsiteX19" fmla="*/ 1782 w 2806"/>
              <a:gd name="connsiteY19" fmla="*/ 2497 h 2505"/>
              <a:gd name="connsiteX20" fmla="*/ 1446 w 2806"/>
              <a:gd name="connsiteY20" fmla="*/ 2353 h 2505"/>
              <a:gd name="connsiteX21" fmla="*/ 1206 w 2806"/>
              <a:gd name="connsiteY21" fmla="*/ 2353 h 2505"/>
              <a:gd name="connsiteX0" fmla="*/ 1110 w 2806"/>
              <a:gd name="connsiteY0" fmla="*/ 2342 h 2446"/>
              <a:gd name="connsiteX1" fmla="*/ 582 w 2806"/>
              <a:gd name="connsiteY1" fmla="*/ 2246 h 2446"/>
              <a:gd name="connsiteX2" fmla="*/ 438 w 2806"/>
              <a:gd name="connsiteY2" fmla="*/ 1766 h 2446"/>
              <a:gd name="connsiteX3" fmla="*/ 54 w 2806"/>
              <a:gd name="connsiteY3" fmla="*/ 1526 h 2446"/>
              <a:gd name="connsiteX4" fmla="*/ 112 w 2806"/>
              <a:gd name="connsiteY4" fmla="*/ 1248 h 2446"/>
              <a:gd name="connsiteX5" fmla="*/ 54 w 2806"/>
              <a:gd name="connsiteY5" fmla="*/ 902 h 2446"/>
              <a:gd name="connsiteX6" fmla="*/ 150 w 2806"/>
              <a:gd name="connsiteY6" fmla="*/ 518 h 2446"/>
              <a:gd name="connsiteX7" fmla="*/ 534 w 2806"/>
              <a:gd name="connsiteY7" fmla="*/ 230 h 2446"/>
              <a:gd name="connsiteX8" fmla="*/ 1302 w 2806"/>
              <a:gd name="connsiteY8" fmla="*/ 38 h 2446"/>
              <a:gd name="connsiteX9" fmla="*/ 1542 w 2806"/>
              <a:gd name="connsiteY9" fmla="*/ 43 h 2446"/>
              <a:gd name="connsiteX10" fmla="*/ 1816 w 2806"/>
              <a:gd name="connsiteY10" fmla="*/ 31 h 2446"/>
              <a:gd name="connsiteX11" fmla="*/ 1926 w 2806"/>
              <a:gd name="connsiteY11" fmla="*/ 230 h 2446"/>
              <a:gd name="connsiteX12" fmla="*/ 2205 w 2806"/>
              <a:gd name="connsiteY12" fmla="*/ 280 h 2446"/>
              <a:gd name="connsiteX13" fmla="*/ 2550 w 2806"/>
              <a:gd name="connsiteY13" fmla="*/ 470 h 2446"/>
              <a:gd name="connsiteX14" fmla="*/ 2598 w 2806"/>
              <a:gd name="connsiteY14" fmla="*/ 710 h 2446"/>
              <a:gd name="connsiteX15" fmla="*/ 2790 w 2806"/>
              <a:gd name="connsiteY15" fmla="*/ 1334 h 2446"/>
              <a:gd name="connsiteX16" fmla="*/ 2502 w 2806"/>
              <a:gd name="connsiteY16" fmla="*/ 1622 h 2446"/>
              <a:gd name="connsiteX17" fmla="*/ 2454 w 2806"/>
              <a:gd name="connsiteY17" fmla="*/ 2102 h 2446"/>
              <a:gd name="connsiteX18" fmla="*/ 2022 w 2806"/>
              <a:gd name="connsiteY18" fmla="*/ 2246 h 2446"/>
              <a:gd name="connsiteX19" fmla="*/ 1782 w 2806"/>
              <a:gd name="connsiteY19" fmla="*/ 2438 h 2446"/>
              <a:gd name="connsiteX20" fmla="*/ 1446 w 2806"/>
              <a:gd name="connsiteY20" fmla="*/ 2294 h 2446"/>
              <a:gd name="connsiteX21" fmla="*/ 1206 w 2806"/>
              <a:gd name="connsiteY21" fmla="*/ 2294 h 2446"/>
              <a:gd name="connsiteX0" fmla="*/ 1110 w 2806"/>
              <a:gd name="connsiteY0" fmla="*/ 2335 h 2439"/>
              <a:gd name="connsiteX1" fmla="*/ 582 w 2806"/>
              <a:gd name="connsiteY1" fmla="*/ 2239 h 2439"/>
              <a:gd name="connsiteX2" fmla="*/ 438 w 2806"/>
              <a:gd name="connsiteY2" fmla="*/ 1759 h 2439"/>
              <a:gd name="connsiteX3" fmla="*/ 54 w 2806"/>
              <a:gd name="connsiteY3" fmla="*/ 1519 h 2439"/>
              <a:gd name="connsiteX4" fmla="*/ 112 w 2806"/>
              <a:gd name="connsiteY4" fmla="*/ 1241 h 2439"/>
              <a:gd name="connsiteX5" fmla="*/ 54 w 2806"/>
              <a:gd name="connsiteY5" fmla="*/ 895 h 2439"/>
              <a:gd name="connsiteX6" fmla="*/ 150 w 2806"/>
              <a:gd name="connsiteY6" fmla="*/ 511 h 2439"/>
              <a:gd name="connsiteX7" fmla="*/ 534 w 2806"/>
              <a:gd name="connsiteY7" fmla="*/ 223 h 2439"/>
              <a:gd name="connsiteX8" fmla="*/ 1302 w 2806"/>
              <a:gd name="connsiteY8" fmla="*/ 31 h 2439"/>
              <a:gd name="connsiteX9" fmla="*/ 1542 w 2806"/>
              <a:gd name="connsiteY9" fmla="*/ 36 h 2439"/>
              <a:gd name="connsiteX10" fmla="*/ 1816 w 2806"/>
              <a:gd name="connsiteY10" fmla="*/ 125 h 2439"/>
              <a:gd name="connsiteX11" fmla="*/ 1926 w 2806"/>
              <a:gd name="connsiteY11" fmla="*/ 223 h 2439"/>
              <a:gd name="connsiteX12" fmla="*/ 2205 w 2806"/>
              <a:gd name="connsiteY12" fmla="*/ 273 h 2439"/>
              <a:gd name="connsiteX13" fmla="*/ 2550 w 2806"/>
              <a:gd name="connsiteY13" fmla="*/ 463 h 2439"/>
              <a:gd name="connsiteX14" fmla="*/ 2598 w 2806"/>
              <a:gd name="connsiteY14" fmla="*/ 703 h 2439"/>
              <a:gd name="connsiteX15" fmla="*/ 2790 w 2806"/>
              <a:gd name="connsiteY15" fmla="*/ 1327 h 2439"/>
              <a:gd name="connsiteX16" fmla="*/ 2502 w 2806"/>
              <a:gd name="connsiteY16" fmla="*/ 1615 h 2439"/>
              <a:gd name="connsiteX17" fmla="*/ 2454 w 2806"/>
              <a:gd name="connsiteY17" fmla="*/ 2095 h 2439"/>
              <a:gd name="connsiteX18" fmla="*/ 2022 w 2806"/>
              <a:gd name="connsiteY18" fmla="*/ 2239 h 2439"/>
              <a:gd name="connsiteX19" fmla="*/ 1782 w 2806"/>
              <a:gd name="connsiteY19" fmla="*/ 2431 h 2439"/>
              <a:gd name="connsiteX20" fmla="*/ 1446 w 2806"/>
              <a:gd name="connsiteY20" fmla="*/ 2287 h 2439"/>
              <a:gd name="connsiteX21" fmla="*/ 1206 w 2806"/>
              <a:gd name="connsiteY21" fmla="*/ 2287 h 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06" h="2439">
                <a:moveTo>
                  <a:pt x="1110" y="2335"/>
                </a:moveTo>
                <a:cubicBezTo>
                  <a:pt x="902" y="2335"/>
                  <a:pt x="694" y="2335"/>
                  <a:pt x="582" y="2239"/>
                </a:cubicBezTo>
                <a:cubicBezTo>
                  <a:pt x="470" y="2143"/>
                  <a:pt x="526" y="1879"/>
                  <a:pt x="438" y="1759"/>
                </a:cubicBezTo>
                <a:cubicBezTo>
                  <a:pt x="350" y="1639"/>
                  <a:pt x="108" y="1605"/>
                  <a:pt x="54" y="1519"/>
                </a:cubicBezTo>
                <a:cubicBezTo>
                  <a:pt x="0" y="1433"/>
                  <a:pt x="112" y="1345"/>
                  <a:pt x="112" y="1241"/>
                </a:cubicBezTo>
                <a:cubicBezTo>
                  <a:pt x="112" y="1137"/>
                  <a:pt x="48" y="1017"/>
                  <a:pt x="54" y="895"/>
                </a:cubicBezTo>
                <a:cubicBezTo>
                  <a:pt x="60" y="773"/>
                  <a:pt x="70" y="623"/>
                  <a:pt x="150" y="511"/>
                </a:cubicBezTo>
                <a:cubicBezTo>
                  <a:pt x="230" y="399"/>
                  <a:pt x="342" y="303"/>
                  <a:pt x="534" y="223"/>
                </a:cubicBezTo>
                <a:cubicBezTo>
                  <a:pt x="726" y="143"/>
                  <a:pt x="1134" y="62"/>
                  <a:pt x="1302" y="31"/>
                </a:cubicBezTo>
                <a:cubicBezTo>
                  <a:pt x="1470" y="0"/>
                  <a:pt x="1456" y="20"/>
                  <a:pt x="1542" y="36"/>
                </a:cubicBezTo>
                <a:cubicBezTo>
                  <a:pt x="1628" y="52"/>
                  <a:pt x="1752" y="94"/>
                  <a:pt x="1816" y="125"/>
                </a:cubicBezTo>
                <a:cubicBezTo>
                  <a:pt x="1880" y="156"/>
                  <a:pt x="1861" y="198"/>
                  <a:pt x="1926" y="223"/>
                </a:cubicBezTo>
                <a:cubicBezTo>
                  <a:pt x="1991" y="248"/>
                  <a:pt x="2101" y="233"/>
                  <a:pt x="2205" y="273"/>
                </a:cubicBezTo>
                <a:cubicBezTo>
                  <a:pt x="2309" y="313"/>
                  <a:pt x="2484" y="391"/>
                  <a:pt x="2550" y="463"/>
                </a:cubicBezTo>
                <a:cubicBezTo>
                  <a:pt x="2616" y="535"/>
                  <a:pt x="2558" y="559"/>
                  <a:pt x="2598" y="703"/>
                </a:cubicBezTo>
                <a:cubicBezTo>
                  <a:pt x="2638" y="847"/>
                  <a:pt x="2806" y="1175"/>
                  <a:pt x="2790" y="1327"/>
                </a:cubicBezTo>
                <a:cubicBezTo>
                  <a:pt x="2774" y="1479"/>
                  <a:pt x="2558" y="1487"/>
                  <a:pt x="2502" y="1615"/>
                </a:cubicBezTo>
                <a:cubicBezTo>
                  <a:pt x="2446" y="1743"/>
                  <a:pt x="2534" y="1991"/>
                  <a:pt x="2454" y="2095"/>
                </a:cubicBezTo>
                <a:cubicBezTo>
                  <a:pt x="2374" y="2199"/>
                  <a:pt x="2134" y="2183"/>
                  <a:pt x="2022" y="2239"/>
                </a:cubicBezTo>
                <a:cubicBezTo>
                  <a:pt x="1910" y="2295"/>
                  <a:pt x="1878" y="2423"/>
                  <a:pt x="1782" y="2431"/>
                </a:cubicBezTo>
                <a:cubicBezTo>
                  <a:pt x="1686" y="2439"/>
                  <a:pt x="1542" y="2311"/>
                  <a:pt x="1446" y="2287"/>
                </a:cubicBezTo>
                <a:cubicBezTo>
                  <a:pt x="1350" y="2263"/>
                  <a:pt x="1254" y="2287"/>
                  <a:pt x="1206" y="2287"/>
                </a:cubicBezTo>
              </a:path>
            </a:pathLst>
          </a:custGeom>
          <a:gradFill flip="none"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8100000" scaled="1"/>
            <a:tileRect/>
          </a:gradFill>
          <a:ln w="12700" cap="flat" cmpd="sng">
            <a:noFill/>
            <a:prstDash val="solid"/>
            <a:round/>
            <a:headEnd type="none" w="lg" len="lg"/>
            <a:tailEnd type="none" w="lg" len="lg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ru-RU"/>
          </a:p>
        </p:txBody>
      </p:sp>
      <p:pic>
        <p:nvPicPr>
          <p:cNvPr id="18437" name="Picture 9" descr="C:\Users\Надя\Desktop\Чип и Дейл\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5286375"/>
            <a:ext cx="102393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3" descr="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46488"/>
            <a:ext cx="1928813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 descr="D:\Н А Д Е Ж Д А\Чип и Дейл\Рисунок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50" y="4929188"/>
            <a:ext cx="785813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3" descr="D:\Н А Д Е Ж Д А\Чип и Дейл\Рисунок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5947">
            <a:off x="5992813" y="5046663"/>
            <a:ext cx="646112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4" descr="D:\Н А Д Е Ж Д А\Чип и Дейл\Рисунок2 - копия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406197">
            <a:off x="4427538" y="1087438"/>
            <a:ext cx="1093787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3" descr="D:\Н А Д Е Ж Д А\Чип и Дейл\Рисунок1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3713" flipH="1">
            <a:off x="4892675" y="4230688"/>
            <a:ext cx="782638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4" descr="D:\Н А Д Е Ж Д А\Чип и Дейл\Рисунок2 - копия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8824637" flipH="1">
            <a:off x="5139532" y="2083594"/>
            <a:ext cx="111125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4" descr="D:\Н А Д Е Ж Д А\Чип и Дейл\Рисунок2 - копия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882319" flipH="1">
            <a:off x="6261100" y="4446588"/>
            <a:ext cx="508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4" descr="D:\Н А Д Е Ж Д А\Чип и Дейл\Рисунок2 - копия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521541" flipH="1">
            <a:off x="5834063" y="3105150"/>
            <a:ext cx="5016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3" descr="D:\Н А Д Е Ж Д А\Чип и Дейл\Рисунок1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3688" y="3429000"/>
            <a:ext cx="79057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6" descr="C:\Users\Надя\Desktop\Рисунок3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803895">
            <a:off x="8172450" y="4186238"/>
            <a:ext cx="76041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7" descr="C:\Users\Надя\Desktop\Рисунок3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8214335" flipV="1">
            <a:off x="4330700" y="3471863"/>
            <a:ext cx="1198563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5" descr="D:\Н А Д Е Ж Д А\Чип и Дейл\Рисунок2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00" y="142875"/>
            <a:ext cx="78581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6" descr="C:\Users\Надя\Desktop\Рисунок3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893472">
            <a:off x="6434138" y="2081213"/>
            <a:ext cx="7270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3" descr="D:\Н А Д Е Ж Д А\Чип и Дейл\Рисунок1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830976">
            <a:off x="8161338" y="1943100"/>
            <a:ext cx="539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4" descr="D:\Н А Д Е Ж Д А\Чип и Дейл\Рисунок2 - копия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1159416">
            <a:off x="8131175" y="3384550"/>
            <a:ext cx="7381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Группа 48"/>
          <p:cNvGrpSpPr>
            <a:grpSpLocks/>
          </p:cNvGrpSpPr>
          <p:nvPr/>
        </p:nvGrpSpPr>
        <p:grpSpPr bwMode="auto">
          <a:xfrm>
            <a:off x="6357938" y="4572000"/>
            <a:ext cx="809625" cy="946150"/>
            <a:chOff x="4119756" y="4859398"/>
            <a:chExt cx="810170" cy="946815"/>
          </a:xfrm>
        </p:grpSpPr>
        <p:pic>
          <p:nvPicPr>
            <p:cNvPr id="18712" name="Picture 6" descr="D:\Н А Д Е Ж Д А\Чип и Дейл\Рисунок4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 rot="-3408760">
              <a:off x="4051433" y="4927721"/>
              <a:ext cx="946815" cy="810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713" name="TextBox 47"/>
            <p:cNvSpPr txBox="1">
              <a:spLocks noChangeArrowheads="1"/>
            </p:cNvSpPr>
            <p:nvPr/>
          </p:nvSpPr>
          <p:spPr bwMode="auto">
            <a:xfrm>
              <a:off x="4215070" y="5181887"/>
              <a:ext cx="633839" cy="457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лес</a:t>
              </a:r>
            </a:p>
          </p:txBody>
        </p:sp>
      </p:grpSp>
      <p:pic>
        <p:nvPicPr>
          <p:cNvPr id="18454" name="Picture 4" descr="D:\Н А Д Е Ж Д А\Чип и Дейл\Рисунок2 - копия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15000" y="1214438"/>
            <a:ext cx="6731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6" descr="C:\Users\Надя\Desktop\Рисунок3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13675" y="1243013"/>
            <a:ext cx="6873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Picture 4" descr="D:\Н А Д Е Ж Д А\Чип и Дейл\Рисунок2 - копия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072313" y="2500313"/>
            <a:ext cx="50641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7" descr="D:\Н А Д Е Ж Д А\Чип и Дейл\Рисунок2 - копия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806297">
            <a:off x="8035925" y="2662238"/>
            <a:ext cx="8032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4" descr="D:\Н А Д Е Ж Д А\Чип и Дейл\Рисунок2 - копия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882319" flipH="1">
            <a:off x="5565775" y="439738"/>
            <a:ext cx="50165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9" name="Picture 4" descr="D:\Н А Д Е Ж Д А\Чип и Дейл\Рисунок2 - копия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882319">
            <a:off x="4699000" y="2643188"/>
            <a:ext cx="62547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6" descr="C:\Users\Надя\Desktop\Рисунок3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803895">
            <a:off x="5570538" y="3841750"/>
            <a:ext cx="4699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Штриховая стрелка вправо 51">
            <a:hlinkClick r:id="rId18" action="ppaction://hlinksldjump"/>
          </p:cNvPr>
          <p:cNvSpPr/>
          <p:nvPr/>
        </p:nvSpPr>
        <p:spPr>
          <a:xfrm>
            <a:off x="8143875" y="6143625"/>
            <a:ext cx="928688" cy="647700"/>
          </a:xfrm>
          <a:prstGeom prst="stripedRightArrow">
            <a:avLst/>
          </a:prstGeom>
          <a:gradFill flip="none" rotWithShape="1">
            <a:gsLst>
              <a:gs pos="0">
                <a:srgbClr val="33660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7" name="Группа 56"/>
          <p:cNvGrpSpPr>
            <a:grpSpLocks/>
          </p:cNvGrpSpPr>
          <p:nvPr/>
        </p:nvGrpSpPr>
        <p:grpSpPr bwMode="auto">
          <a:xfrm>
            <a:off x="6000750" y="428625"/>
            <a:ext cx="1285875" cy="1185863"/>
            <a:chOff x="2786051" y="3714752"/>
            <a:chExt cx="1285884" cy="1186599"/>
          </a:xfrm>
        </p:grpSpPr>
        <p:pic>
          <p:nvPicPr>
            <p:cNvPr id="18710" name="Picture 1а" descr="D:\Н А Д Е Ж Д А\Чип и Дейл\Рисунок5.png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 rot="-5400000">
              <a:off x="2835693" y="3665110"/>
              <a:ext cx="1186599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711" name="TextBox 55"/>
            <p:cNvSpPr txBox="1">
              <a:spLocks noChangeArrowheads="1"/>
            </p:cNvSpPr>
            <p:nvPr/>
          </p:nvSpPr>
          <p:spPr bwMode="auto">
            <a:xfrm>
              <a:off x="3143240" y="4214818"/>
              <a:ext cx="82266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лист</a:t>
              </a:r>
            </a:p>
          </p:txBody>
        </p:sp>
      </p:grpSp>
      <p:grpSp>
        <p:nvGrpSpPr>
          <p:cNvPr id="60" name="Группа 59"/>
          <p:cNvGrpSpPr>
            <a:grpSpLocks/>
          </p:cNvGrpSpPr>
          <p:nvPr/>
        </p:nvGrpSpPr>
        <p:grpSpPr bwMode="auto">
          <a:xfrm>
            <a:off x="5000625" y="4857750"/>
            <a:ext cx="1087438" cy="1065213"/>
            <a:chOff x="3500430" y="5615802"/>
            <a:chExt cx="1088040" cy="1065407"/>
          </a:xfrm>
        </p:grpSpPr>
        <p:pic>
          <p:nvPicPr>
            <p:cNvPr id="18708" name="Picture 11а" descr="D:\Н А Д Е Ж Д А\Чип и Дейл\Рисунок5.png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 rot="949015">
              <a:off x="3595902" y="5615802"/>
              <a:ext cx="992568" cy="1065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709" name="TextBox 58"/>
            <p:cNvSpPr txBox="1">
              <a:spLocks noChangeArrowheads="1"/>
            </p:cNvSpPr>
            <p:nvPr/>
          </p:nvSpPr>
          <p:spPr bwMode="auto">
            <a:xfrm>
              <a:off x="3500430" y="6000768"/>
              <a:ext cx="7945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лето</a:t>
              </a:r>
            </a:p>
          </p:txBody>
        </p:sp>
      </p:grpSp>
      <p:grpSp>
        <p:nvGrpSpPr>
          <p:cNvPr id="18464" name="Группа 156"/>
          <p:cNvGrpSpPr>
            <a:grpSpLocks noChangeAspect="1"/>
          </p:cNvGrpSpPr>
          <p:nvPr/>
        </p:nvGrpSpPr>
        <p:grpSpPr bwMode="auto">
          <a:xfrm>
            <a:off x="2428875" y="6286500"/>
            <a:ext cx="5599113" cy="571500"/>
            <a:chOff x="2428860" y="6286520"/>
            <a:chExt cx="5598929" cy="571480"/>
          </a:xfrm>
        </p:grpSpPr>
        <p:sp>
          <p:nvSpPr>
            <p:cNvPr id="18515" name="Freeform 880" descr="Пергамент"/>
            <p:cNvSpPr>
              <a:spLocks noChangeAspect="1"/>
            </p:cNvSpPr>
            <p:nvPr/>
          </p:nvSpPr>
          <p:spPr bwMode="auto">
            <a:xfrm>
              <a:off x="5701530" y="6527413"/>
              <a:ext cx="89457" cy="132129"/>
            </a:xfrm>
            <a:custGeom>
              <a:avLst/>
              <a:gdLst>
                <a:gd name="T0" fmla="*/ 2147483647 w 328"/>
                <a:gd name="T1" fmla="*/ 2147483647 h 505"/>
                <a:gd name="T2" fmla="*/ 973763901 w 328"/>
                <a:gd name="T3" fmla="*/ 2147483647 h 505"/>
                <a:gd name="T4" fmla="*/ 0 w 328"/>
                <a:gd name="T5" fmla="*/ 2147483647 h 505"/>
                <a:gd name="T6" fmla="*/ 973763901 w 328"/>
                <a:gd name="T7" fmla="*/ 2147483647 h 505"/>
                <a:gd name="T8" fmla="*/ 973763901 w 328"/>
                <a:gd name="T9" fmla="*/ 1020957397 h 505"/>
                <a:gd name="T10" fmla="*/ 1947601987 w 328"/>
                <a:gd name="T11" fmla="*/ 161214675 h 505"/>
                <a:gd name="T12" fmla="*/ 2147483647 w 328"/>
                <a:gd name="T13" fmla="*/ 71673849 h 505"/>
                <a:gd name="T14" fmla="*/ 2147483647 w 328"/>
                <a:gd name="T15" fmla="*/ 161214675 h 505"/>
                <a:gd name="T16" fmla="*/ 2147483647 w 328"/>
                <a:gd name="T17" fmla="*/ 1020957397 h 505"/>
                <a:gd name="T18" fmla="*/ 2147483647 w 328"/>
                <a:gd name="T19" fmla="*/ 1880631634 h 505"/>
                <a:gd name="T20" fmla="*/ 2147483647 w 328"/>
                <a:gd name="T21" fmla="*/ 2147483647 h 505"/>
                <a:gd name="T22" fmla="*/ 2147483647 w 328"/>
                <a:gd name="T23" fmla="*/ 2147483647 h 505"/>
                <a:gd name="T24" fmla="*/ 2147483647 w 328"/>
                <a:gd name="T25" fmla="*/ 2147483647 h 505"/>
                <a:gd name="T26" fmla="*/ 2147483647 w 328"/>
                <a:gd name="T27" fmla="*/ 2147483647 h 505"/>
                <a:gd name="T28" fmla="*/ 2147483647 w 328"/>
                <a:gd name="T29" fmla="*/ 2147483647 h 5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8"/>
                <a:gd name="T46" fmla="*/ 0 h 505"/>
                <a:gd name="T47" fmla="*/ 328 w 328"/>
                <a:gd name="T48" fmla="*/ 505 h 50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8" h="505">
                  <a:moveTo>
                    <a:pt x="192" y="489"/>
                  </a:moveTo>
                  <a:cubicBezTo>
                    <a:pt x="152" y="489"/>
                    <a:pt x="80" y="505"/>
                    <a:pt x="48" y="489"/>
                  </a:cubicBezTo>
                  <a:cubicBezTo>
                    <a:pt x="16" y="473"/>
                    <a:pt x="0" y="438"/>
                    <a:pt x="0" y="393"/>
                  </a:cubicBezTo>
                  <a:cubicBezTo>
                    <a:pt x="0" y="348"/>
                    <a:pt x="40" y="275"/>
                    <a:pt x="48" y="219"/>
                  </a:cubicBezTo>
                  <a:cubicBezTo>
                    <a:pt x="56" y="163"/>
                    <a:pt x="40" y="92"/>
                    <a:pt x="48" y="57"/>
                  </a:cubicBezTo>
                  <a:cubicBezTo>
                    <a:pt x="56" y="22"/>
                    <a:pt x="78" y="18"/>
                    <a:pt x="96" y="9"/>
                  </a:cubicBezTo>
                  <a:cubicBezTo>
                    <a:pt x="114" y="0"/>
                    <a:pt x="131" y="4"/>
                    <a:pt x="155" y="4"/>
                  </a:cubicBezTo>
                  <a:cubicBezTo>
                    <a:pt x="179" y="4"/>
                    <a:pt x="218" y="0"/>
                    <a:pt x="240" y="9"/>
                  </a:cubicBezTo>
                  <a:cubicBezTo>
                    <a:pt x="262" y="18"/>
                    <a:pt x="280" y="41"/>
                    <a:pt x="288" y="57"/>
                  </a:cubicBezTo>
                  <a:cubicBezTo>
                    <a:pt x="296" y="73"/>
                    <a:pt x="288" y="81"/>
                    <a:pt x="288" y="105"/>
                  </a:cubicBezTo>
                  <a:lnTo>
                    <a:pt x="288" y="201"/>
                  </a:lnTo>
                  <a:cubicBezTo>
                    <a:pt x="288" y="233"/>
                    <a:pt x="281" y="258"/>
                    <a:pt x="288" y="297"/>
                  </a:cubicBezTo>
                  <a:cubicBezTo>
                    <a:pt x="295" y="336"/>
                    <a:pt x="328" y="404"/>
                    <a:pt x="328" y="436"/>
                  </a:cubicBezTo>
                  <a:cubicBezTo>
                    <a:pt x="328" y="468"/>
                    <a:pt x="311" y="480"/>
                    <a:pt x="288" y="489"/>
                  </a:cubicBezTo>
                  <a:cubicBezTo>
                    <a:pt x="265" y="498"/>
                    <a:pt x="232" y="489"/>
                    <a:pt x="192" y="489"/>
                  </a:cubicBezTo>
                  <a:close/>
                </a:path>
              </a:pathLst>
            </a:custGeom>
            <a:blipFill dpi="0" rotWithShape="1">
              <a:blip r:embed="rId21"/>
              <a:srcRect/>
              <a:tile tx="0" ty="0" sx="100000" sy="100000" flip="none" algn="tl"/>
            </a:blip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Полилиния 140"/>
            <p:cNvSpPr/>
            <p:nvPr/>
          </p:nvSpPr>
          <p:spPr>
            <a:xfrm>
              <a:off x="5643186" y="6449623"/>
              <a:ext cx="214698" cy="109596"/>
            </a:xfrm>
            <a:custGeom>
              <a:avLst/>
              <a:gdLst>
                <a:gd name="connsiteX0" fmla="*/ 2426547 w 4206240"/>
                <a:gd name="connsiteY0" fmla="*/ 2059093 h 2147146"/>
                <a:gd name="connsiteX1" fmla="*/ 2904067 w 4206240"/>
                <a:gd name="connsiteY1" fmla="*/ 2069253 h 2147146"/>
                <a:gd name="connsiteX2" fmla="*/ 3696547 w 4206240"/>
                <a:gd name="connsiteY2" fmla="*/ 1591733 h 2147146"/>
                <a:gd name="connsiteX3" fmla="*/ 4174067 w 4206240"/>
                <a:gd name="connsiteY3" fmla="*/ 1195493 h 2147146"/>
                <a:gd name="connsiteX4" fmla="*/ 3889587 w 4206240"/>
                <a:gd name="connsiteY4" fmla="*/ 778933 h 2147146"/>
                <a:gd name="connsiteX5" fmla="*/ 2792307 w 4206240"/>
                <a:gd name="connsiteY5" fmla="*/ 250613 h 2147146"/>
                <a:gd name="connsiteX6" fmla="*/ 2243667 w 4206240"/>
                <a:gd name="connsiteY6" fmla="*/ 16933 h 2147146"/>
                <a:gd name="connsiteX7" fmla="*/ 1634067 w 4206240"/>
                <a:gd name="connsiteY7" fmla="*/ 149013 h 2147146"/>
                <a:gd name="connsiteX8" fmla="*/ 1247987 w 4206240"/>
                <a:gd name="connsiteY8" fmla="*/ 321733 h 2147146"/>
                <a:gd name="connsiteX9" fmla="*/ 201507 w 4206240"/>
                <a:gd name="connsiteY9" fmla="*/ 911013 h 2147146"/>
                <a:gd name="connsiteX10" fmla="*/ 38947 w 4206240"/>
                <a:gd name="connsiteY10" fmla="*/ 1601893 h 2147146"/>
                <a:gd name="connsiteX11" fmla="*/ 404707 w 4206240"/>
                <a:gd name="connsiteY11" fmla="*/ 1764453 h 2147146"/>
                <a:gd name="connsiteX12" fmla="*/ 1146387 w 4206240"/>
                <a:gd name="connsiteY12" fmla="*/ 1906693 h 2147146"/>
                <a:gd name="connsiteX13" fmla="*/ 2233507 w 4206240"/>
                <a:gd name="connsiteY13" fmla="*/ 2089573 h 2147146"/>
                <a:gd name="connsiteX14" fmla="*/ 2233507 w 4206240"/>
                <a:gd name="connsiteY14" fmla="*/ 2089573 h 2147146"/>
                <a:gd name="connsiteX0" fmla="*/ 2426547 w 4206240"/>
                <a:gd name="connsiteY0" fmla="*/ 2059093 h 2147146"/>
                <a:gd name="connsiteX1" fmla="*/ 2904067 w 4206240"/>
                <a:gd name="connsiteY1" fmla="*/ 2069253 h 2147146"/>
                <a:gd name="connsiteX2" fmla="*/ 3696547 w 4206240"/>
                <a:gd name="connsiteY2" fmla="*/ 1591733 h 2147146"/>
                <a:gd name="connsiteX3" fmla="*/ 4174067 w 4206240"/>
                <a:gd name="connsiteY3" fmla="*/ 1195493 h 2147146"/>
                <a:gd name="connsiteX4" fmla="*/ 3889587 w 4206240"/>
                <a:gd name="connsiteY4" fmla="*/ 778933 h 2147146"/>
                <a:gd name="connsiteX5" fmla="*/ 2792307 w 4206240"/>
                <a:gd name="connsiteY5" fmla="*/ 250613 h 2147146"/>
                <a:gd name="connsiteX6" fmla="*/ 2243667 w 4206240"/>
                <a:gd name="connsiteY6" fmla="*/ 16933 h 2147146"/>
                <a:gd name="connsiteX7" fmla="*/ 1634067 w 4206240"/>
                <a:gd name="connsiteY7" fmla="*/ 149013 h 2147146"/>
                <a:gd name="connsiteX8" fmla="*/ 1247987 w 4206240"/>
                <a:gd name="connsiteY8" fmla="*/ 321733 h 2147146"/>
                <a:gd name="connsiteX9" fmla="*/ 201507 w 4206240"/>
                <a:gd name="connsiteY9" fmla="*/ 911013 h 2147146"/>
                <a:gd name="connsiteX10" fmla="*/ 38947 w 4206240"/>
                <a:gd name="connsiteY10" fmla="*/ 1601893 h 2147146"/>
                <a:gd name="connsiteX11" fmla="*/ 404707 w 4206240"/>
                <a:gd name="connsiteY11" fmla="*/ 1764453 h 2147146"/>
                <a:gd name="connsiteX12" fmla="*/ 1146387 w 4206240"/>
                <a:gd name="connsiteY12" fmla="*/ 1906693 h 2147146"/>
                <a:gd name="connsiteX13" fmla="*/ 2233507 w 4206240"/>
                <a:gd name="connsiteY13" fmla="*/ 2089573 h 2147146"/>
                <a:gd name="connsiteX14" fmla="*/ 2462107 w 4206240"/>
                <a:gd name="connsiteY14" fmla="*/ 2089573 h 2147146"/>
                <a:gd name="connsiteX0" fmla="*/ 2426547 w 4206240"/>
                <a:gd name="connsiteY0" fmla="*/ 2059093 h 2147146"/>
                <a:gd name="connsiteX1" fmla="*/ 2904067 w 4206240"/>
                <a:gd name="connsiteY1" fmla="*/ 2069253 h 2147146"/>
                <a:gd name="connsiteX2" fmla="*/ 3696547 w 4206240"/>
                <a:gd name="connsiteY2" fmla="*/ 1591733 h 2147146"/>
                <a:gd name="connsiteX3" fmla="*/ 4174067 w 4206240"/>
                <a:gd name="connsiteY3" fmla="*/ 1195493 h 2147146"/>
                <a:gd name="connsiteX4" fmla="*/ 3889587 w 4206240"/>
                <a:gd name="connsiteY4" fmla="*/ 778933 h 2147146"/>
                <a:gd name="connsiteX5" fmla="*/ 2792307 w 4206240"/>
                <a:gd name="connsiteY5" fmla="*/ 250613 h 2147146"/>
                <a:gd name="connsiteX6" fmla="*/ 2243667 w 4206240"/>
                <a:gd name="connsiteY6" fmla="*/ 16933 h 2147146"/>
                <a:gd name="connsiteX7" fmla="*/ 1634067 w 4206240"/>
                <a:gd name="connsiteY7" fmla="*/ 149013 h 2147146"/>
                <a:gd name="connsiteX8" fmla="*/ 1247987 w 4206240"/>
                <a:gd name="connsiteY8" fmla="*/ 321733 h 2147146"/>
                <a:gd name="connsiteX9" fmla="*/ 201507 w 4206240"/>
                <a:gd name="connsiteY9" fmla="*/ 911013 h 2147146"/>
                <a:gd name="connsiteX10" fmla="*/ 38947 w 4206240"/>
                <a:gd name="connsiteY10" fmla="*/ 1601893 h 2147146"/>
                <a:gd name="connsiteX11" fmla="*/ 404707 w 4206240"/>
                <a:gd name="connsiteY11" fmla="*/ 1764453 h 2147146"/>
                <a:gd name="connsiteX12" fmla="*/ 1146387 w 4206240"/>
                <a:gd name="connsiteY12" fmla="*/ 1906693 h 2147146"/>
                <a:gd name="connsiteX13" fmla="*/ 2233507 w 4206240"/>
                <a:gd name="connsiteY13" fmla="*/ 2089573 h 2147146"/>
                <a:gd name="connsiteX14" fmla="*/ 2462107 w 4206240"/>
                <a:gd name="connsiteY14" fmla="*/ 2089573 h 214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6240" h="2147146">
                  <a:moveTo>
                    <a:pt x="2426547" y="2059093"/>
                  </a:moveTo>
                  <a:cubicBezTo>
                    <a:pt x="2559473" y="2103119"/>
                    <a:pt x="2692400" y="2147146"/>
                    <a:pt x="2904067" y="2069253"/>
                  </a:cubicBezTo>
                  <a:cubicBezTo>
                    <a:pt x="3115734" y="1991360"/>
                    <a:pt x="3484880" y="1737360"/>
                    <a:pt x="3696547" y="1591733"/>
                  </a:cubicBezTo>
                  <a:cubicBezTo>
                    <a:pt x="3908214" y="1446106"/>
                    <a:pt x="4141894" y="1330960"/>
                    <a:pt x="4174067" y="1195493"/>
                  </a:cubicBezTo>
                  <a:cubicBezTo>
                    <a:pt x="4206240" y="1060026"/>
                    <a:pt x="4119880" y="936413"/>
                    <a:pt x="3889587" y="778933"/>
                  </a:cubicBezTo>
                  <a:cubicBezTo>
                    <a:pt x="3659294" y="621453"/>
                    <a:pt x="3066627" y="377613"/>
                    <a:pt x="2792307" y="250613"/>
                  </a:cubicBezTo>
                  <a:cubicBezTo>
                    <a:pt x="2517987" y="123613"/>
                    <a:pt x="2436707" y="33866"/>
                    <a:pt x="2243667" y="16933"/>
                  </a:cubicBezTo>
                  <a:cubicBezTo>
                    <a:pt x="2050627" y="0"/>
                    <a:pt x="1800014" y="98213"/>
                    <a:pt x="1634067" y="149013"/>
                  </a:cubicBezTo>
                  <a:cubicBezTo>
                    <a:pt x="1468120" y="199813"/>
                    <a:pt x="1486747" y="194733"/>
                    <a:pt x="1247987" y="321733"/>
                  </a:cubicBezTo>
                  <a:cubicBezTo>
                    <a:pt x="1009227" y="448733"/>
                    <a:pt x="403014" y="697653"/>
                    <a:pt x="201507" y="911013"/>
                  </a:cubicBezTo>
                  <a:cubicBezTo>
                    <a:pt x="0" y="1124373"/>
                    <a:pt x="5080" y="1459653"/>
                    <a:pt x="38947" y="1601893"/>
                  </a:cubicBezTo>
                  <a:cubicBezTo>
                    <a:pt x="72814" y="1744133"/>
                    <a:pt x="220134" y="1713653"/>
                    <a:pt x="404707" y="1764453"/>
                  </a:cubicBezTo>
                  <a:cubicBezTo>
                    <a:pt x="589280" y="1815253"/>
                    <a:pt x="1146387" y="1906693"/>
                    <a:pt x="1146387" y="1906693"/>
                  </a:cubicBezTo>
                  <a:lnTo>
                    <a:pt x="2233507" y="2089573"/>
                  </a:lnTo>
                  <a:lnTo>
                    <a:pt x="2462107" y="2089573"/>
                  </a:ln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519" name="Freeform 880" descr="Пергамент"/>
            <p:cNvSpPr>
              <a:spLocks noChangeAspect="1"/>
            </p:cNvSpPr>
            <p:nvPr/>
          </p:nvSpPr>
          <p:spPr bwMode="auto">
            <a:xfrm>
              <a:off x="5569676" y="6461347"/>
              <a:ext cx="134186" cy="198194"/>
            </a:xfrm>
            <a:custGeom>
              <a:avLst/>
              <a:gdLst>
                <a:gd name="T0" fmla="*/ 2147483647 w 328"/>
                <a:gd name="T1" fmla="*/ 2147483647 h 505"/>
                <a:gd name="T2" fmla="*/ 2147483647 w 328"/>
                <a:gd name="T3" fmla="*/ 2147483647 h 505"/>
                <a:gd name="T4" fmla="*/ 0 w 328"/>
                <a:gd name="T5" fmla="*/ 2147483647 h 505"/>
                <a:gd name="T6" fmla="*/ 2147483647 w 328"/>
                <a:gd name="T7" fmla="*/ 2147483647 h 505"/>
                <a:gd name="T8" fmla="*/ 2147483647 w 328"/>
                <a:gd name="T9" fmla="*/ 2147483647 h 505"/>
                <a:gd name="T10" fmla="*/ 2147483647 w 328"/>
                <a:gd name="T11" fmla="*/ 544025326 h 505"/>
                <a:gd name="T12" fmla="*/ 2147483647 w 328"/>
                <a:gd name="T13" fmla="*/ 241823407 h 505"/>
                <a:gd name="T14" fmla="*/ 2147483647 w 328"/>
                <a:gd name="T15" fmla="*/ 544025326 h 505"/>
                <a:gd name="T16" fmla="*/ 2147483647 w 328"/>
                <a:gd name="T17" fmla="*/ 2147483647 h 505"/>
                <a:gd name="T18" fmla="*/ 2147483647 w 328"/>
                <a:gd name="T19" fmla="*/ 2147483647 h 505"/>
                <a:gd name="T20" fmla="*/ 2147483647 w 328"/>
                <a:gd name="T21" fmla="*/ 2147483647 h 505"/>
                <a:gd name="T22" fmla="*/ 2147483647 w 328"/>
                <a:gd name="T23" fmla="*/ 2147483647 h 505"/>
                <a:gd name="T24" fmla="*/ 2147483647 w 328"/>
                <a:gd name="T25" fmla="*/ 2147483647 h 505"/>
                <a:gd name="T26" fmla="*/ 2147483647 w 328"/>
                <a:gd name="T27" fmla="*/ 2147483647 h 505"/>
                <a:gd name="T28" fmla="*/ 2147483647 w 328"/>
                <a:gd name="T29" fmla="*/ 2147483647 h 5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8"/>
                <a:gd name="T46" fmla="*/ 0 h 505"/>
                <a:gd name="T47" fmla="*/ 328 w 328"/>
                <a:gd name="T48" fmla="*/ 505 h 50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8" h="505">
                  <a:moveTo>
                    <a:pt x="192" y="489"/>
                  </a:moveTo>
                  <a:cubicBezTo>
                    <a:pt x="152" y="489"/>
                    <a:pt x="80" y="505"/>
                    <a:pt x="48" y="489"/>
                  </a:cubicBezTo>
                  <a:cubicBezTo>
                    <a:pt x="16" y="473"/>
                    <a:pt x="0" y="438"/>
                    <a:pt x="0" y="393"/>
                  </a:cubicBezTo>
                  <a:cubicBezTo>
                    <a:pt x="0" y="348"/>
                    <a:pt x="40" y="275"/>
                    <a:pt x="48" y="219"/>
                  </a:cubicBezTo>
                  <a:cubicBezTo>
                    <a:pt x="56" y="163"/>
                    <a:pt x="40" y="92"/>
                    <a:pt x="48" y="57"/>
                  </a:cubicBezTo>
                  <a:cubicBezTo>
                    <a:pt x="56" y="22"/>
                    <a:pt x="78" y="18"/>
                    <a:pt x="96" y="9"/>
                  </a:cubicBezTo>
                  <a:cubicBezTo>
                    <a:pt x="114" y="0"/>
                    <a:pt x="131" y="4"/>
                    <a:pt x="155" y="4"/>
                  </a:cubicBezTo>
                  <a:cubicBezTo>
                    <a:pt x="179" y="4"/>
                    <a:pt x="218" y="0"/>
                    <a:pt x="240" y="9"/>
                  </a:cubicBezTo>
                  <a:cubicBezTo>
                    <a:pt x="262" y="18"/>
                    <a:pt x="280" y="41"/>
                    <a:pt x="288" y="57"/>
                  </a:cubicBezTo>
                  <a:cubicBezTo>
                    <a:pt x="296" y="73"/>
                    <a:pt x="288" y="81"/>
                    <a:pt x="288" y="105"/>
                  </a:cubicBezTo>
                  <a:lnTo>
                    <a:pt x="288" y="201"/>
                  </a:lnTo>
                  <a:cubicBezTo>
                    <a:pt x="288" y="233"/>
                    <a:pt x="281" y="258"/>
                    <a:pt x="288" y="297"/>
                  </a:cubicBezTo>
                  <a:cubicBezTo>
                    <a:pt x="295" y="336"/>
                    <a:pt x="328" y="404"/>
                    <a:pt x="328" y="436"/>
                  </a:cubicBezTo>
                  <a:cubicBezTo>
                    <a:pt x="328" y="468"/>
                    <a:pt x="311" y="480"/>
                    <a:pt x="288" y="489"/>
                  </a:cubicBezTo>
                  <a:cubicBezTo>
                    <a:pt x="265" y="498"/>
                    <a:pt x="232" y="489"/>
                    <a:pt x="192" y="489"/>
                  </a:cubicBezTo>
                  <a:close/>
                </a:path>
              </a:pathLst>
            </a:custGeom>
            <a:blipFill dpi="0" rotWithShape="1">
              <a:blip r:embed="rId21"/>
              <a:srcRect/>
              <a:tile tx="0" ty="0" sx="100000" sy="100000" flip="none" algn="tl"/>
            </a:blip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Полилиния 142"/>
            <p:cNvSpPr/>
            <p:nvPr/>
          </p:nvSpPr>
          <p:spPr>
            <a:xfrm>
              <a:off x="5482161" y="6344664"/>
              <a:ext cx="322046" cy="164394"/>
            </a:xfrm>
            <a:custGeom>
              <a:avLst/>
              <a:gdLst>
                <a:gd name="connsiteX0" fmla="*/ 2426547 w 4206240"/>
                <a:gd name="connsiteY0" fmla="*/ 2059093 h 2147146"/>
                <a:gd name="connsiteX1" fmla="*/ 2904067 w 4206240"/>
                <a:gd name="connsiteY1" fmla="*/ 2069253 h 2147146"/>
                <a:gd name="connsiteX2" fmla="*/ 3696547 w 4206240"/>
                <a:gd name="connsiteY2" fmla="*/ 1591733 h 2147146"/>
                <a:gd name="connsiteX3" fmla="*/ 4174067 w 4206240"/>
                <a:gd name="connsiteY3" fmla="*/ 1195493 h 2147146"/>
                <a:gd name="connsiteX4" fmla="*/ 3889587 w 4206240"/>
                <a:gd name="connsiteY4" fmla="*/ 778933 h 2147146"/>
                <a:gd name="connsiteX5" fmla="*/ 2792307 w 4206240"/>
                <a:gd name="connsiteY5" fmla="*/ 250613 h 2147146"/>
                <a:gd name="connsiteX6" fmla="*/ 2243667 w 4206240"/>
                <a:gd name="connsiteY6" fmla="*/ 16933 h 2147146"/>
                <a:gd name="connsiteX7" fmla="*/ 1634067 w 4206240"/>
                <a:gd name="connsiteY7" fmla="*/ 149013 h 2147146"/>
                <a:gd name="connsiteX8" fmla="*/ 1247987 w 4206240"/>
                <a:gd name="connsiteY8" fmla="*/ 321733 h 2147146"/>
                <a:gd name="connsiteX9" fmla="*/ 201507 w 4206240"/>
                <a:gd name="connsiteY9" fmla="*/ 911013 h 2147146"/>
                <a:gd name="connsiteX10" fmla="*/ 38947 w 4206240"/>
                <a:gd name="connsiteY10" fmla="*/ 1601893 h 2147146"/>
                <a:gd name="connsiteX11" fmla="*/ 404707 w 4206240"/>
                <a:gd name="connsiteY11" fmla="*/ 1764453 h 2147146"/>
                <a:gd name="connsiteX12" fmla="*/ 1146387 w 4206240"/>
                <a:gd name="connsiteY12" fmla="*/ 1906693 h 2147146"/>
                <a:gd name="connsiteX13" fmla="*/ 2233507 w 4206240"/>
                <a:gd name="connsiteY13" fmla="*/ 2089573 h 2147146"/>
                <a:gd name="connsiteX14" fmla="*/ 2233507 w 4206240"/>
                <a:gd name="connsiteY14" fmla="*/ 2089573 h 2147146"/>
                <a:gd name="connsiteX0" fmla="*/ 2426547 w 4206240"/>
                <a:gd name="connsiteY0" fmla="*/ 2059093 h 2147146"/>
                <a:gd name="connsiteX1" fmla="*/ 2904067 w 4206240"/>
                <a:gd name="connsiteY1" fmla="*/ 2069253 h 2147146"/>
                <a:gd name="connsiteX2" fmla="*/ 3696547 w 4206240"/>
                <a:gd name="connsiteY2" fmla="*/ 1591733 h 2147146"/>
                <a:gd name="connsiteX3" fmla="*/ 4174067 w 4206240"/>
                <a:gd name="connsiteY3" fmla="*/ 1195493 h 2147146"/>
                <a:gd name="connsiteX4" fmla="*/ 3889587 w 4206240"/>
                <a:gd name="connsiteY4" fmla="*/ 778933 h 2147146"/>
                <a:gd name="connsiteX5" fmla="*/ 2792307 w 4206240"/>
                <a:gd name="connsiteY5" fmla="*/ 250613 h 2147146"/>
                <a:gd name="connsiteX6" fmla="*/ 2243667 w 4206240"/>
                <a:gd name="connsiteY6" fmla="*/ 16933 h 2147146"/>
                <a:gd name="connsiteX7" fmla="*/ 1634067 w 4206240"/>
                <a:gd name="connsiteY7" fmla="*/ 149013 h 2147146"/>
                <a:gd name="connsiteX8" fmla="*/ 1247987 w 4206240"/>
                <a:gd name="connsiteY8" fmla="*/ 321733 h 2147146"/>
                <a:gd name="connsiteX9" fmla="*/ 201507 w 4206240"/>
                <a:gd name="connsiteY9" fmla="*/ 911013 h 2147146"/>
                <a:gd name="connsiteX10" fmla="*/ 38947 w 4206240"/>
                <a:gd name="connsiteY10" fmla="*/ 1601893 h 2147146"/>
                <a:gd name="connsiteX11" fmla="*/ 404707 w 4206240"/>
                <a:gd name="connsiteY11" fmla="*/ 1764453 h 2147146"/>
                <a:gd name="connsiteX12" fmla="*/ 1146387 w 4206240"/>
                <a:gd name="connsiteY12" fmla="*/ 1906693 h 2147146"/>
                <a:gd name="connsiteX13" fmla="*/ 2233507 w 4206240"/>
                <a:gd name="connsiteY13" fmla="*/ 2089573 h 2147146"/>
                <a:gd name="connsiteX14" fmla="*/ 2462107 w 4206240"/>
                <a:gd name="connsiteY14" fmla="*/ 2089573 h 2147146"/>
                <a:gd name="connsiteX0" fmla="*/ 2426547 w 4206240"/>
                <a:gd name="connsiteY0" fmla="*/ 2059093 h 2147146"/>
                <a:gd name="connsiteX1" fmla="*/ 2904067 w 4206240"/>
                <a:gd name="connsiteY1" fmla="*/ 2069253 h 2147146"/>
                <a:gd name="connsiteX2" fmla="*/ 3696547 w 4206240"/>
                <a:gd name="connsiteY2" fmla="*/ 1591733 h 2147146"/>
                <a:gd name="connsiteX3" fmla="*/ 4174067 w 4206240"/>
                <a:gd name="connsiteY3" fmla="*/ 1195493 h 2147146"/>
                <a:gd name="connsiteX4" fmla="*/ 3889587 w 4206240"/>
                <a:gd name="connsiteY4" fmla="*/ 778933 h 2147146"/>
                <a:gd name="connsiteX5" fmla="*/ 2792307 w 4206240"/>
                <a:gd name="connsiteY5" fmla="*/ 250613 h 2147146"/>
                <a:gd name="connsiteX6" fmla="*/ 2243667 w 4206240"/>
                <a:gd name="connsiteY6" fmla="*/ 16933 h 2147146"/>
                <a:gd name="connsiteX7" fmla="*/ 1634067 w 4206240"/>
                <a:gd name="connsiteY7" fmla="*/ 149013 h 2147146"/>
                <a:gd name="connsiteX8" fmla="*/ 1247987 w 4206240"/>
                <a:gd name="connsiteY8" fmla="*/ 321733 h 2147146"/>
                <a:gd name="connsiteX9" fmla="*/ 201507 w 4206240"/>
                <a:gd name="connsiteY9" fmla="*/ 911013 h 2147146"/>
                <a:gd name="connsiteX10" fmla="*/ 38947 w 4206240"/>
                <a:gd name="connsiteY10" fmla="*/ 1601893 h 2147146"/>
                <a:gd name="connsiteX11" fmla="*/ 404707 w 4206240"/>
                <a:gd name="connsiteY11" fmla="*/ 1764453 h 2147146"/>
                <a:gd name="connsiteX12" fmla="*/ 1146387 w 4206240"/>
                <a:gd name="connsiteY12" fmla="*/ 1906693 h 2147146"/>
                <a:gd name="connsiteX13" fmla="*/ 2233507 w 4206240"/>
                <a:gd name="connsiteY13" fmla="*/ 2089573 h 2147146"/>
                <a:gd name="connsiteX14" fmla="*/ 2462107 w 4206240"/>
                <a:gd name="connsiteY14" fmla="*/ 2089573 h 214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6240" h="2147146">
                  <a:moveTo>
                    <a:pt x="2426547" y="2059093"/>
                  </a:moveTo>
                  <a:cubicBezTo>
                    <a:pt x="2559473" y="2103119"/>
                    <a:pt x="2692400" y="2147146"/>
                    <a:pt x="2904067" y="2069253"/>
                  </a:cubicBezTo>
                  <a:cubicBezTo>
                    <a:pt x="3115734" y="1991360"/>
                    <a:pt x="3484880" y="1737360"/>
                    <a:pt x="3696547" y="1591733"/>
                  </a:cubicBezTo>
                  <a:cubicBezTo>
                    <a:pt x="3908214" y="1446106"/>
                    <a:pt x="4141894" y="1330960"/>
                    <a:pt x="4174067" y="1195493"/>
                  </a:cubicBezTo>
                  <a:cubicBezTo>
                    <a:pt x="4206240" y="1060026"/>
                    <a:pt x="4119880" y="936413"/>
                    <a:pt x="3889587" y="778933"/>
                  </a:cubicBezTo>
                  <a:cubicBezTo>
                    <a:pt x="3659294" y="621453"/>
                    <a:pt x="3066627" y="377613"/>
                    <a:pt x="2792307" y="250613"/>
                  </a:cubicBezTo>
                  <a:cubicBezTo>
                    <a:pt x="2517987" y="123613"/>
                    <a:pt x="2436707" y="33866"/>
                    <a:pt x="2243667" y="16933"/>
                  </a:cubicBezTo>
                  <a:cubicBezTo>
                    <a:pt x="2050627" y="0"/>
                    <a:pt x="1800014" y="98213"/>
                    <a:pt x="1634067" y="149013"/>
                  </a:cubicBezTo>
                  <a:cubicBezTo>
                    <a:pt x="1468120" y="199813"/>
                    <a:pt x="1486747" y="194733"/>
                    <a:pt x="1247987" y="321733"/>
                  </a:cubicBezTo>
                  <a:cubicBezTo>
                    <a:pt x="1009227" y="448733"/>
                    <a:pt x="403014" y="697653"/>
                    <a:pt x="201507" y="911013"/>
                  </a:cubicBezTo>
                  <a:cubicBezTo>
                    <a:pt x="0" y="1124373"/>
                    <a:pt x="5080" y="1459653"/>
                    <a:pt x="38947" y="1601893"/>
                  </a:cubicBezTo>
                  <a:cubicBezTo>
                    <a:pt x="72814" y="1744133"/>
                    <a:pt x="220134" y="1713653"/>
                    <a:pt x="404707" y="1764453"/>
                  </a:cubicBezTo>
                  <a:cubicBezTo>
                    <a:pt x="589280" y="1815253"/>
                    <a:pt x="1146387" y="1906693"/>
                    <a:pt x="1146387" y="1906693"/>
                  </a:cubicBezTo>
                  <a:lnTo>
                    <a:pt x="2233507" y="2089573"/>
                  </a:lnTo>
                  <a:lnTo>
                    <a:pt x="2462107" y="2089573"/>
                  </a:ln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523" name="Freeform 880" descr="Пергамент"/>
            <p:cNvSpPr>
              <a:spLocks noChangeAspect="1"/>
            </p:cNvSpPr>
            <p:nvPr/>
          </p:nvSpPr>
          <p:spPr bwMode="auto">
            <a:xfrm rot="-421282">
              <a:off x="5503639" y="6593653"/>
              <a:ext cx="89457" cy="132129"/>
            </a:xfrm>
            <a:custGeom>
              <a:avLst/>
              <a:gdLst>
                <a:gd name="T0" fmla="*/ 2147483647 w 328"/>
                <a:gd name="T1" fmla="*/ 2147483647 h 505"/>
                <a:gd name="T2" fmla="*/ 973763901 w 328"/>
                <a:gd name="T3" fmla="*/ 2147483647 h 505"/>
                <a:gd name="T4" fmla="*/ 0 w 328"/>
                <a:gd name="T5" fmla="*/ 2147483647 h 505"/>
                <a:gd name="T6" fmla="*/ 973763901 w 328"/>
                <a:gd name="T7" fmla="*/ 2147483647 h 505"/>
                <a:gd name="T8" fmla="*/ 973763901 w 328"/>
                <a:gd name="T9" fmla="*/ 1020957397 h 505"/>
                <a:gd name="T10" fmla="*/ 1947601987 w 328"/>
                <a:gd name="T11" fmla="*/ 161214675 h 505"/>
                <a:gd name="T12" fmla="*/ 2147483647 w 328"/>
                <a:gd name="T13" fmla="*/ 71673849 h 505"/>
                <a:gd name="T14" fmla="*/ 2147483647 w 328"/>
                <a:gd name="T15" fmla="*/ 161214675 h 505"/>
                <a:gd name="T16" fmla="*/ 2147483647 w 328"/>
                <a:gd name="T17" fmla="*/ 1020957397 h 505"/>
                <a:gd name="T18" fmla="*/ 2147483647 w 328"/>
                <a:gd name="T19" fmla="*/ 1880631634 h 505"/>
                <a:gd name="T20" fmla="*/ 2147483647 w 328"/>
                <a:gd name="T21" fmla="*/ 2147483647 h 505"/>
                <a:gd name="T22" fmla="*/ 2147483647 w 328"/>
                <a:gd name="T23" fmla="*/ 2147483647 h 505"/>
                <a:gd name="T24" fmla="*/ 2147483647 w 328"/>
                <a:gd name="T25" fmla="*/ 2147483647 h 505"/>
                <a:gd name="T26" fmla="*/ 2147483647 w 328"/>
                <a:gd name="T27" fmla="*/ 2147483647 h 505"/>
                <a:gd name="T28" fmla="*/ 2147483647 w 328"/>
                <a:gd name="T29" fmla="*/ 2147483647 h 5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8"/>
                <a:gd name="T46" fmla="*/ 0 h 505"/>
                <a:gd name="T47" fmla="*/ 328 w 328"/>
                <a:gd name="T48" fmla="*/ 505 h 50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8" h="505">
                  <a:moveTo>
                    <a:pt x="192" y="489"/>
                  </a:moveTo>
                  <a:cubicBezTo>
                    <a:pt x="152" y="489"/>
                    <a:pt x="80" y="505"/>
                    <a:pt x="48" y="489"/>
                  </a:cubicBezTo>
                  <a:cubicBezTo>
                    <a:pt x="16" y="473"/>
                    <a:pt x="0" y="438"/>
                    <a:pt x="0" y="393"/>
                  </a:cubicBezTo>
                  <a:cubicBezTo>
                    <a:pt x="0" y="348"/>
                    <a:pt x="40" y="275"/>
                    <a:pt x="48" y="219"/>
                  </a:cubicBezTo>
                  <a:cubicBezTo>
                    <a:pt x="56" y="163"/>
                    <a:pt x="40" y="92"/>
                    <a:pt x="48" y="57"/>
                  </a:cubicBezTo>
                  <a:cubicBezTo>
                    <a:pt x="56" y="22"/>
                    <a:pt x="78" y="18"/>
                    <a:pt x="96" y="9"/>
                  </a:cubicBezTo>
                  <a:cubicBezTo>
                    <a:pt x="114" y="0"/>
                    <a:pt x="131" y="4"/>
                    <a:pt x="155" y="4"/>
                  </a:cubicBezTo>
                  <a:cubicBezTo>
                    <a:pt x="179" y="4"/>
                    <a:pt x="218" y="0"/>
                    <a:pt x="240" y="9"/>
                  </a:cubicBezTo>
                  <a:cubicBezTo>
                    <a:pt x="262" y="18"/>
                    <a:pt x="280" y="41"/>
                    <a:pt x="288" y="57"/>
                  </a:cubicBezTo>
                  <a:cubicBezTo>
                    <a:pt x="296" y="73"/>
                    <a:pt x="288" y="81"/>
                    <a:pt x="288" y="105"/>
                  </a:cubicBezTo>
                  <a:lnTo>
                    <a:pt x="288" y="201"/>
                  </a:lnTo>
                  <a:cubicBezTo>
                    <a:pt x="288" y="233"/>
                    <a:pt x="281" y="258"/>
                    <a:pt x="288" y="297"/>
                  </a:cubicBezTo>
                  <a:cubicBezTo>
                    <a:pt x="295" y="336"/>
                    <a:pt x="328" y="404"/>
                    <a:pt x="328" y="436"/>
                  </a:cubicBezTo>
                  <a:cubicBezTo>
                    <a:pt x="328" y="468"/>
                    <a:pt x="311" y="480"/>
                    <a:pt x="288" y="489"/>
                  </a:cubicBezTo>
                  <a:cubicBezTo>
                    <a:pt x="265" y="498"/>
                    <a:pt x="232" y="489"/>
                    <a:pt x="192" y="489"/>
                  </a:cubicBezTo>
                  <a:close/>
                </a:path>
              </a:pathLst>
            </a:custGeom>
            <a:blipFill dpi="0" rotWithShape="1">
              <a:blip r:embed="rId21"/>
              <a:srcRect/>
              <a:tile tx="0" ty="0" sx="100000" sy="100000" flip="none" algn="tl"/>
            </a:blip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Полилиния 144"/>
            <p:cNvSpPr/>
            <p:nvPr/>
          </p:nvSpPr>
          <p:spPr>
            <a:xfrm rot="21178718">
              <a:off x="5434382" y="6516011"/>
              <a:ext cx="214698" cy="109596"/>
            </a:xfrm>
            <a:custGeom>
              <a:avLst/>
              <a:gdLst>
                <a:gd name="connsiteX0" fmla="*/ 2426547 w 4206240"/>
                <a:gd name="connsiteY0" fmla="*/ 2059093 h 2147146"/>
                <a:gd name="connsiteX1" fmla="*/ 2904067 w 4206240"/>
                <a:gd name="connsiteY1" fmla="*/ 2069253 h 2147146"/>
                <a:gd name="connsiteX2" fmla="*/ 3696547 w 4206240"/>
                <a:gd name="connsiteY2" fmla="*/ 1591733 h 2147146"/>
                <a:gd name="connsiteX3" fmla="*/ 4174067 w 4206240"/>
                <a:gd name="connsiteY3" fmla="*/ 1195493 h 2147146"/>
                <a:gd name="connsiteX4" fmla="*/ 3889587 w 4206240"/>
                <a:gd name="connsiteY4" fmla="*/ 778933 h 2147146"/>
                <a:gd name="connsiteX5" fmla="*/ 2792307 w 4206240"/>
                <a:gd name="connsiteY5" fmla="*/ 250613 h 2147146"/>
                <a:gd name="connsiteX6" fmla="*/ 2243667 w 4206240"/>
                <a:gd name="connsiteY6" fmla="*/ 16933 h 2147146"/>
                <a:gd name="connsiteX7" fmla="*/ 1634067 w 4206240"/>
                <a:gd name="connsiteY7" fmla="*/ 149013 h 2147146"/>
                <a:gd name="connsiteX8" fmla="*/ 1247987 w 4206240"/>
                <a:gd name="connsiteY8" fmla="*/ 321733 h 2147146"/>
                <a:gd name="connsiteX9" fmla="*/ 201507 w 4206240"/>
                <a:gd name="connsiteY9" fmla="*/ 911013 h 2147146"/>
                <a:gd name="connsiteX10" fmla="*/ 38947 w 4206240"/>
                <a:gd name="connsiteY10" fmla="*/ 1601893 h 2147146"/>
                <a:gd name="connsiteX11" fmla="*/ 404707 w 4206240"/>
                <a:gd name="connsiteY11" fmla="*/ 1764453 h 2147146"/>
                <a:gd name="connsiteX12" fmla="*/ 1146387 w 4206240"/>
                <a:gd name="connsiteY12" fmla="*/ 1906693 h 2147146"/>
                <a:gd name="connsiteX13" fmla="*/ 2233507 w 4206240"/>
                <a:gd name="connsiteY13" fmla="*/ 2089573 h 2147146"/>
                <a:gd name="connsiteX14" fmla="*/ 2233507 w 4206240"/>
                <a:gd name="connsiteY14" fmla="*/ 2089573 h 2147146"/>
                <a:gd name="connsiteX0" fmla="*/ 2426547 w 4206240"/>
                <a:gd name="connsiteY0" fmla="*/ 2059093 h 2147146"/>
                <a:gd name="connsiteX1" fmla="*/ 2904067 w 4206240"/>
                <a:gd name="connsiteY1" fmla="*/ 2069253 h 2147146"/>
                <a:gd name="connsiteX2" fmla="*/ 3696547 w 4206240"/>
                <a:gd name="connsiteY2" fmla="*/ 1591733 h 2147146"/>
                <a:gd name="connsiteX3" fmla="*/ 4174067 w 4206240"/>
                <a:gd name="connsiteY3" fmla="*/ 1195493 h 2147146"/>
                <a:gd name="connsiteX4" fmla="*/ 3889587 w 4206240"/>
                <a:gd name="connsiteY4" fmla="*/ 778933 h 2147146"/>
                <a:gd name="connsiteX5" fmla="*/ 2792307 w 4206240"/>
                <a:gd name="connsiteY5" fmla="*/ 250613 h 2147146"/>
                <a:gd name="connsiteX6" fmla="*/ 2243667 w 4206240"/>
                <a:gd name="connsiteY6" fmla="*/ 16933 h 2147146"/>
                <a:gd name="connsiteX7" fmla="*/ 1634067 w 4206240"/>
                <a:gd name="connsiteY7" fmla="*/ 149013 h 2147146"/>
                <a:gd name="connsiteX8" fmla="*/ 1247987 w 4206240"/>
                <a:gd name="connsiteY8" fmla="*/ 321733 h 2147146"/>
                <a:gd name="connsiteX9" fmla="*/ 201507 w 4206240"/>
                <a:gd name="connsiteY9" fmla="*/ 911013 h 2147146"/>
                <a:gd name="connsiteX10" fmla="*/ 38947 w 4206240"/>
                <a:gd name="connsiteY10" fmla="*/ 1601893 h 2147146"/>
                <a:gd name="connsiteX11" fmla="*/ 404707 w 4206240"/>
                <a:gd name="connsiteY11" fmla="*/ 1764453 h 2147146"/>
                <a:gd name="connsiteX12" fmla="*/ 1146387 w 4206240"/>
                <a:gd name="connsiteY12" fmla="*/ 1906693 h 2147146"/>
                <a:gd name="connsiteX13" fmla="*/ 2233507 w 4206240"/>
                <a:gd name="connsiteY13" fmla="*/ 2089573 h 2147146"/>
                <a:gd name="connsiteX14" fmla="*/ 2462107 w 4206240"/>
                <a:gd name="connsiteY14" fmla="*/ 2089573 h 2147146"/>
                <a:gd name="connsiteX0" fmla="*/ 2426547 w 4206240"/>
                <a:gd name="connsiteY0" fmla="*/ 2059093 h 2147146"/>
                <a:gd name="connsiteX1" fmla="*/ 2904067 w 4206240"/>
                <a:gd name="connsiteY1" fmla="*/ 2069253 h 2147146"/>
                <a:gd name="connsiteX2" fmla="*/ 3696547 w 4206240"/>
                <a:gd name="connsiteY2" fmla="*/ 1591733 h 2147146"/>
                <a:gd name="connsiteX3" fmla="*/ 4174067 w 4206240"/>
                <a:gd name="connsiteY3" fmla="*/ 1195493 h 2147146"/>
                <a:gd name="connsiteX4" fmla="*/ 3889587 w 4206240"/>
                <a:gd name="connsiteY4" fmla="*/ 778933 h 2147146"/>
                <a:gd name="connsiteX5" fmla="*/ 2792307 w 4206240"/>
                <a:gd name="connsiteY5" fmla="*/ 250613 h 2147146"/>
                <a:gd name="connsiteX6" fmla="*/ 2243667 w 4206240"/>
                <a:gd name="connsiteY6" fmla="*/ 16933 h 2147146"/>
                <a:gd name="connsiteX7" fmla="*/ 1634067 w 4206240"/>
                <a:gd name="connsiteY7" fmla="*/ 149013 h 2147146"/>
                <a:gd name="connsiteX8" fmla="*/ 1247987 w 4206240"/>
                <a:gd name="connsiteY8" fmla="*/ 321733 h 2147146"/>
                <a:gd name="connsiteX9" fmla="*/ 201507 w 4206240"/>
                <a:gd name="connsiteY9" fmla="*/ 911013 h 2147146"/>
                <a:gd name="connsiteX10" fmla="*/ 38947 w 4206240"/>
                <a:gd name="connsiteY10" fmla="*/ 1601893 h 2147146"/>
                <a:gd name="connsiteX11" fmla="*/ 404707 w 4206240"/>
                <a:gd name="connsiteY11" fmla="*/ 1764453 h 2147146"/>
                <a:gd name="connsiteX12" fmla="*/ 1146387 w 4206240"/>
                <a:gd name="connsiteY12" fmla="*/ 1906693 h 2147146"/>
                <a:gd name="connsiteX13" fmla="*/ 2233507 w 4206240"/>
                <a:gd name="connsiteY13" fmla="*/ 2089573 h 2147146"/>
                <a:gd name="connsiteX14" fmla="*/ 2462107 w 4206240"/>
                <a:gd name="connsiteY14" fmla="*/ 2089573 h 214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6240" h="2147146">
                  <a:moveTo>
                    <a:pt x="2426547" y="2059093"/>
                  </a:moveTo>
                  <a:cubicBezTo>
                    <a:pt x="2559473" y="2103119"/>
                    <a:pt x="2692400" y="2147146"/>
                    <a:pt x="2904067" y="2069253"/>
                  </a:cubicBezTo>
                  <a:cubicBezTo>
                    <a:pt x="3115734" y="1991360"/>
                    <a:pt x="3484880" y="1737360"/>
                    <a:pt x="3696547" y="1591733"/>
                  </a:cubicBezTo>
                  <a:cubicBezTo>
                    <a:pt x="3908214" y="1446106"/>
                    <a:pt x="4141894" y="1330960"/>
                    <a:pt x="4174067" y="1195493"/>
                  </a:cubicBezTo>
                  <a:cubicBezTo>
                    <a:pt x="4206240" y="1060026"/>
                    <a:pt x="4119880" y="936413"/>
                    <a:pt x="3889587" y="778933"/>
                  </a:cubicBezTo>
                  <a:cubicBezTo>
                    <a:pt x="3659294" y="621453"/>
                    <a:pt x="3066627" y="377613"/>
                    <a:pt x="2792307" y="250613"/>
                  </a:cubicBezTo>
                  <a:cubicBezTo>
                    <a:pt x="2517987" y="123613"/>
                    <a:pt x="2436707" y="33866"/>
                    <a:pt x="2243667" y="16933"/>
                  </a:cubicBezTo>
                  <a:cubicBezTo>
                    <a:pt x="2050627" y="0"/>
                    <a:pt x="1800014" y="98213"/>
                    <a:pt x="1634067" y="149013"/>
                  </a:cubicBezTo>
                  <a:cubicBezTo>
                    <a:pt x="1468120" y="199813"/>
                    <a:pt x="1486747" y="194733"/>
                    <a:pt x="1247987" y="321733"/>
                  </a:cubicBezTo>
                  <a:cubicBezTo>
                    <a:pt x="1009227" y="448733"/>
                    <a:pt x="403014" y="697653"/>
                    <a:pt x="201507" y="911013"/>
                  </a:cubicBezTo>
                  <a:cubicBezTo>
                    <a:pt x="0" y="1124373"/>
                    <a:pt x="5080" y="1459653"/>
                    <a:pt x="38947" y="1601893"/>
                  </a:cubicBezTo>
                  <a:cubicBezTo>
                    <a:pt x="72814" y="1744133"/>
                    <a:pt x="220134" y="1713653"/>
                    <a:pt x="404707" y="1764453"/>
                  </a:cubicBezTo>
                  <a:cubicBezTo>
                    <a:pt x="589280" y="1815253"/>
                    <a:pt x="1146387" y="1906693"/>
                    <a:pt x="1146387" y="1906693"/>
                  </a:cubicBezTo>
                  <a:lnTo>
                    <a:pt x="2233507" y="2089573"/>
                  </a:lnTo>
                  <a:lnTo>
                    <a:pt x="2462107" y="2089573"/>
                  </a:lnTo>
                </a:path>
              </a:pathLst>
            </a:cu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r="100000" b="100000"/>
              </a:path>
              <a:tileRect l="-100000" t="-100000"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527" name="Picture 6" descr="C:\Users\Надя\Desktop\Рисунок3.png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 rot="7499791">
              <a:off x="5625213" y="6323064"/>
              <a:ext cx="194421" cy="121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Полилиния 67"/>
            <p:cNvSpPr>
              <a:spLocks noChangeAspect="1"/>
            </p:cNvSpPr>
            <p:nvPr/>
          </p:nvSpPr>
          <p:spPr>
            <a:xfrm rot="20520583">
              <a:off x="3800936" y="6563459"/>
              <a:ext cx="76721" cy="7955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Полилиния 68"/>
            <p:cNvSpPr>
              <a:spLocks/>
            </p:cNvSpPr>
            <p:nvPr/>
          </p:nvSpPr>
          <p:spPr>
            <a:xfrm rot="695303">
              <a:off x="3786182" y="6581982"/>
              <a:ext cx="63890" cy="61728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Полилиния 69"/>
            <p:cNvSpPr>
              <a:spLocks noChangeAspect="1"/>
            </p:cNvSpPr>
            <p:nvPr/>
          </p:nvSpPr>
          <p:spPr>
            <a:xfrm rot="20066824">
              <a:off x="3837164" y="6472810"/>
              <a:ext cx="92702" cy="141115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" name="Полилиния 70"/>
            <p:cNvSpPr>
              <a:spLocks/>
            </p:cNvSpPr>
            <p:nvPr/>
          </p:nvSpPr>
          <p:spPr>
            <a:xfrm rot="241544">
              <a:off x="3821723" y="6504824"/>
              <a:ext cx="77197" cy="109497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Полилиния 71"/>
            <p:cNvSpPr>
              <a:spLocks noChangeAspect="1"/>
            </p:cNvSpPr>
            <p:nvPr/>
          </p:nvSpPr>
          <p:spPr>
            <a:xfrm rot="20520583" flipH="1">
              <a:off x="4041477" y="6478950"/>
              <a:ext cx="80594" cy="7955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3" name="Полилиния 72"/>
            <p:cNvSpPr>
              <a:spLocks/>
            </p:cNvSpPr>
            <p:nvPr/>
          </p:nvSpPr>
          <p:spPr>
            <a:xfrm rot="18745863" flipH="1">
              <a:off x="4072103" y="6482842"/>
              <a:ext cx="67115" cy="61728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Полилиния 73"/>
            <p:cNvSpPr>
              <a:spLocks noChangeAspect="1"/>
            </p:cNvSpPr>
            <p:nvPr/>
          </p:nvSpPr>
          <p:spPr>
            <a:xfrm rot="20974342" flipH="1">
              <a:off x="3959222" y="6426645"/>
              <a:ext cx="97381" cy="141115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Полилиния 74"/>
            <p:cNvSpPr>
              <a:spLocks/>
            </p:cNvSpPr>
            <p:nvPr/>
          </p:nvSpPr>
          <p:spPr>
            <a:xfrm rot="19199622" flipH="1">
              <a:off x="3996955" y="6441520"/>
              <a:ext cx="81094" cy="109497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6" name="Полилиния 75"/>
            <p:cNvSpPr>
              <a:spLocks noChangeAspect="1"/>
            </p:cNvSpPr>
            <p:nvPr/>
          </p:nvSpPr>
          <p:spPr>
            <a:xfrm rot="1181775">
              <a:off x="4625516" y="6430679"/>
              <a:ext cx="76721" cy="7955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Полилиния 76"/>
            <p:cNvSpPr>
              <a:spLocks/>
            </p:cNvSpPr>
            <p:nvPr/>
          </p:nvSpPr>
          <p:spPr>
            <a:xfrm rot="2956495">
              <a:off x="4609303" y="6434254"/>
              <a:ext cx="63890" cy="61728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Полилиния 77"/>
            <p:cNvSpPr>
              <a:spLocks noChangeAspect="1"/>
            </p:cNvSpPr>
            <p:nvPr/>
          </p:nvSpPr>
          <p:spPr>
            <a:xfrm rot="728016">
              <a:off x="4689118" y="6379552"/>
              <a:ext cx="92702" cy="141115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9" name="Полилиния 78"/>
            <p:cNvSpPr>
              <a:spLocks/>
            </p:cNvSpPr>
            <p:nvPr/>
          </p:nvSpPr>
          <p:spPr>
            <a:xfrm rot="2502736">
              <a:off x="4668608" y="6394006"/>
              <a:ext cx="77197" cy="109497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Полилиния 79"/>
            <p:cNvSpPr>
              <a:spLocks noChangeAspect="1"/>
            </p:cNvSpPr>
            <p:nvPr/>
          </p:nvSpPr>
          <p:spPr>
            <a:xfrm rot="1181775" flipH="1">
              <a:off x="4867132" y="6512038"/>
              <a:ext cx="80594" cy="7955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Полилиния 80"/>
            <p:cNvSpPr>
              <a:spLocks/>
            </p:cNvSpPr>
            <p:nvPr/>
          </p:nvSpPr>
          <p:spPr>
            <a:xfrm rot="21007055" flipH="1">
              <a:off x="4895843" y="6531579"/>
              <a:ext cx="67115" cy="61728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Полилиния 81"/>
            <p:cNvSpPr>
              <a:spLocks noChangeAspect="1"/>
            </p:cNvSpPr>
            <p:nvPr/>
          </p:nvSpPr>
          <p:spPr>
            <a:xfrm rot="1635534" flipH="1">
              <a:off x="4813445" y="6419068"/>
              <a:ext cx="97381" cy="141115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Полилиния 82"/>
            <p:cNvSpPr>
              <a:spLocks/>
            </p:cNvSpPr>
            <p:nvPr/>
          </p:nvSpPr>
          <p:spPr>
            <a:xfrm rot="21460814" flipH="1">
              <a:off x="4845576" y="6452227"/>
              <a:ext cx="81094" cy="109497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Полилиния 83"/>
            <p:cNvSpPr>
              <a:spLocks noChangeAspect="1"/>
            </p:cNvSpPr>
            <p:nvPr/>
          </p:nvSpPr>
          <p:spPr>
            <a:xfrm>
              <a:off x="4094633" y="6415153"/>
              <a:ext cx="121098" cy="125567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Полилиния 84"/>
            <p:cNvSpPr>
              <a:spLocks/>
            </p:cNvSpPr>
            <p:nvPr/>
          </p:nvSpPr>
          <p:spPr>
            <a:xfrm rot="1774720">
              <a:off x="4068294" y="6433327"/>
              <a:ext cx="100845" cy="97433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6" name="Полилиния 85"/>
            <p:cNvSpPr>
              <a:spLocks noChangeAspect="1"/>
            </p:cNvSpPr>
            <p:nvPr/>
          </p:nvSpPr>
          <p:spPr>
            <a:xfrm rot="21146241">
              <a:off x="4177591" y="6298245"/>
              <a:ext cx="146323" cy="222740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Полилиния 86"/>
            <p:cNvSpPr>
              <a:spLocks/>
            </p:cNvSpPr>
            <p:nvPr/>
          </p:nvSpPr>
          <p:spPr>
            <a:xfrm rot="1320961">
              <a:off x="4147107" y="6336220"/>
              <a:ext cx="121850" cy="172833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Полилиния 87"/>
            <p:cNvSpPr>
              <a:spLocks noChangeAspect="1"/>
            </p:cNvSpPr>
            <p:nvPr/>
          </p:nvSpPr>
          <p:spPr>
            <a:xfrm flipH="1">
              <a:off x="4496797" y="6406492"/>
              <a:ext cx="127212" cy="125567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Полилиния 88"/>
            <p:cNvSpPr>
              <a:spLocks/>
            </p:cNvSpPr>
            <p:nvPr/>
          </p:nvSpPr>
          <p:spPr>
            <a:xfrm rot="19825280" flipH="1">
              <a:off x="4545742" y="6424667"/>
              <a:ext cx="105936" cy="97433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Полилиния 89"/>
            <p:cNvSpPr>
              <a:spLocks noChangeAspect="1"/>
            </p:cNvSpPr>
            <p:nvPr/>
          </p:nvSpPr>
          <p:spPr>
            <a:xfrm rot="453759" flipH="1">
              <a:off x="4393292" y="6289584"/>
              <a:ext cx="153709" cy="222740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Полилиния 90"/>
            <p:cNvSpPr>
              <a:spLocks/>
            </p:cNvSpPr>
            <p:nvPr/>
          </p:nvSpPr>
          <p:spPr>
            <a:xfrm rot="20279039" flipH="1">
              <a:off x="4451023" y="6327560"/>
              <a:ext cx="128001" cy="172833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" name="Полилиния 91"/>
            <p:cNvSpPr>
              <a:spLocks noChangeAspect="1"/>
            </p:cNvSpPr>
            <p:nvPr/>
          </p:nvSpPr>
          <p:spPr>
            <a:xfrm rot="20715100" flipH="1">
              <a:off x="4298350" y="6286520"/>
              <a:ext cx="118777" cy="145849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3" name="Полилиния 92"/>
            <p:cNvSpPr>
              <a:spLocks/>
            </p:cNvSpPr>
            <p:nvPr/>
          </p:nvSpPr>
          <p:spPr>
            <a:xfrm rot="18940380" flipH="1">
              <a:off x="4343601" y="6297584"/>
              <a:ext cx="98912" cy="113170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606" name="Picture 3" descr="D:\Н А Д Е Ж Д А\Чип и Дейл\Рисунок1.png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 rot="5661526">
              <a:off x="4337306" y="6523263"/>
              <a:ext cx="213806" cy="233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607" name="Picture 6" descr="C:\Users\Надя\Desktop\Рисунок3.png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 rot="7499791">
              <a:off x="3797863" y="6372368"/>
              <a:ext cx="276015" cy="172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" name="Полилиния 96"/>
            <p:cNvSpPr>
              <a:spLocks noChangeAspect="1"/>
            </p:cNvSpPr>
            <p:nvPr/>
          </p:nvSpPr>
          <p:spPr>
            <a:xfrm rot="21282714">
              <a:off x="5737362" y="6616087"/>
              <a:ext cx="76721" cy="7955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8" name="Полилиния 97"/>
            <p:cNvSpPr>
              <a:spLocks/>
            </p:cNvSpPr>
            <p:nvPr/>
          </p:nvSpPr>
          <p:spPr>
            <a:xfrm rot="1457434">
              <a:off x="5721013" y="6629720"/>
              <a:ext cx="63890" cy="61728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9" name="Полилиния 98"/>
            <p:cNvSpPr>
              <a:spLocks noChangeAspect="1"/>
            </p:cNvSpPr>
            <p:nvPr/>
          </p:nvSpPr>
          <p:spPr>
            <a:xfrm rot="20828955">
              <a:off x="5785671" y="6536626"/>
              <a:ext cx="92702" cy="141115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0" name="Полилиния 99"/>
            <p:cNvSpPr>
              <a:spLocks/>
            </p:cNvSpPr>
            <p:nvPr/>
          </p:nvSpPr>
          <p:spPr>
            <a:xfrm rot="1003675">
              <a:off x="5767235" y="6563144"/>
              <a:ext cx="77197" cy="109497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Полилиния 100"/>
            <p:cNvSpPr>
              <a:spLocks noChangeAspect="1"/>
            </p:cNvSpPr>
            <p:nvPr/>
          </p:nvSpPr>
          <p:spPr>
            <a:xfrm rot="21282714" flipH="1">
              <a:off x="5990551" y="6586963"/>
              <a:ext cx="80594" cy="7955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" name="Полилиния 101"/>
            <p:cNvSpPr>
              <a:spLocks/>
            </p:cNvSpPr>
            <p:nvPr/>
          </p:nvSpPr>
          <p:spPr>
            <a:xfrm rot="19507994" flipH="1">
              <a:off x="6021696" y="6596230"/>
              <a:ext cx="67115" cy="61728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3" name="Полилиния 102"/>
            <p:cNvSpPr>
              <a:spLocks noChangeAspect="1"/>
            </p:cNvSpPr>
            <p:nvPr/>
          </p:nvSpPr>
          <p:spPr>
            <a:xfrm rot="136473" flipH="1">
              <a:off x="5914836" y="6518944"/>
              <a:ext cx="97381" cy="141115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4" name="Полилиния 103"/>
            <p:cNvSpPr>
              <a:spLocks/>
            </p:cNvSpPr>
            <p:nvPr/>
          </p:nvSpPr>
          <p:spPr>
            <a:xfrm rot="19961753" flipH="1">
              <a:off x="5952050" y="6540348"/>
              <a:ext cx="81094" cy="109497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5" name="Полилиния 104"/>
            <p:cNvSpPr>
              <a:spLocks noChangeAspect="1"/>
            </p:cNvSpPr>
            <p:nvPr/>
          </p:nvSpPr>
          <p:spPr>
            <a:xfrm rot="762131">
              <a:off x="6050879" y="6540306"/>
              <a:ext cx="121098" cy="125567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6" name="Полилиния 105"/>
            <p:cNvSpPr>
              <a:spLocks/>
            </p:cNvSpPr>
            <p:nvPr/>
          </p:nvSpPr>
          <p:spPr>
            <a:xfrm rot="2536851">
              <a:off x="6024529" y="6550361"/>
              <a:ext cx="100845" cy="97433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7" name="Полилиния 106"/>
            <p:cNvSpPr>
              <a:spLocks noChangeAspect="1"/>
            </p:cNvSpPr>
            <p:nvPr/>
          </p:nvSpPr>
          <p:spPr>
            <a:xfrm rot="308372">
              <a:off x="6146521" y="6446084"/>
              <a:ext cx="146323" cy="222740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8" name="Полилиния 107"/>
            <p:cNvSpPr>
              <a:spLocks/>
            </p:cNvSpPr>
            <p:nvPr/>
          </p:nvSpPr>
          <p:spPr>
            <a:xfrm rot="2083092">
              <a:off x="6114219" y="6474347"/>
              <a:ext cx="121850" cy="172833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9" name="Полилиния 108"/>
            <p:cNvSpPr>
              <a:spLocks noChangeAspect="1"/>
            </p:cNvSpPr>
            <p:nvPr/>
          </p:nvSpPr>
          <p:spPr>
            <a:xfrm rot="1215890" flipH="1">
              <a:off x="6358757" y="6485876"/>
              <a:ext cx="153709" cy="222740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0" name="Полилиния 109"/>
            <p:cNvSpPr>
              <a:spLocks/>
            </p:cNvSpPr>
            <p:nvPr/>
          </p:nvSpPr>
          <p:spPr>
            <a:xfrm rot="21041170" flipH="1">
              <a:off x="6412526" y="6533401"/>
              <a:ext cx="128001" cy="172833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Полилиния 112"/>
            <p:cNvSpPr>
              <a:spLocks noChangeAspect="1"/>
            </p:cNvSpPr>
            <p:nvPr/>
          </p:nvSpPr>
          <p:spPr>
            <a:xfrm rot="21477231" flipH="1">
              <a:off x="6275693" y="6459112"/>
              <a:ext cx="118777" cy="145849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0" name="Полилиния 119"/>
            <p:cNvSpPr>
              <a:spLocks/>
            </p:cNvSpPr>
            <p:nvPr/>
          </p:nvSpPr>
          <p:spPr>
            <a:xfrm rot="19702511" flipH="1">
              <a:off x="6321240" y="6478071"/>
              <a:ext cx="98912" cy="113170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2" name="Полилиния 121"/>
            <p:cNvSpPr>
              <a:spLocks noChangeAspect="1"/>
            </p:cNvSpPr>
            <p:nvPr/>
          </p:nvSpPr>
          <p:spPr>
            <a:xfrm rot="21324684">
              <a:off x="2445266" y="6619776"/>
              <a:ext cx="76721" cy="7955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3" name="Полилиния 122"/>
            <p:cNvSpPr>
              <a:spLocks/>
            </p:cNvSpPr>
            <p:nvPr/>
          </p:nvSpPr>
          <p:spPr>
            <a:xfrm rot="1499404">
              <a:off x="2428860" y="6633130"/>
              <a:ext cx="63890" cy="61728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4" name="Полилиния 123"/>
            <p:cNvSpPr>
              <a:spLocks noChangeAspect="1"/>
            </p:cNvSpPr>
            <p:nvPr/>
          </p:nvSpPr>
          <p:spPr>
            <a:xfrm rot="20870925">
              <a:off x="2494165" y="6541006"/>
              <a:ext cx="92702" cy="141115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" name="Полилиния 124"/>
            <p:cNvSpPr>
              <a:spLocks/>
            </p:cNvSpPr>
            <p:nvPr/>
          </p:nvSpPr>
          <p:spPr>
            <a:xfrm rot="1045645">
              <a:off x="2475600" y="6567203"/>
              <a:ext cx="77197" cy="109497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6" name="Полилиния 125"/>
            <p:cNvSpPr>
              <a:spLocks noChangeAspect="1"/>
            </p:cNvSpPr>
            <p:nvPr/>
          </p:nvSpPr>
          <p:spPr>
            <a:xfrm rot="21324684" flipH="1">
              <a:off x="2698791" y="6593769"/>
              <a:ext cx="80594" cy="7955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7" name="Полилиния 126"/>
            <p:cNvSpPr>
              <a:spLocks/>
            </p:cNvSpPr>
            <p:nvPr/>
          </p:nvSpPr>
          <p:spPr>
            <a:xfrm rot="19549964" flipH="1">
              <a:off x="2729930" y="6603334"/>
              <a:ext cx="67115" cy="61728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8" name="Полилиния 127"/>
            <p:cNvSpPr>
              <a:spLocks noChangeAspect="1"/>
            </p:cNvSpPr>
            <p:nvPr/>
          </p:nvSpPr>
          <p:spPr>
            <a:xfrm rot="178443" flipH="1">
              <a:off x="2623536" y="6524930"/>
              <a:ext cx="97381" cy="141115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9" name="Полилиния 128"/>
            <p:cNvSpPr>
              <a:spLocks/>
            </p:cNvSpPr>
            <p:nvPr/>
          </p:nvSpPr>
          <p:spPr>
            <a:xfrm rot="20003723" flipH="1">
              <a:off x="2660680" y="6546689"/>
              <a:ext cx="81094" cy="109497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680" name="Picture 10а" descr="D:\Н А Д Е Ж Д А\Чип и Дейл\Рисунок5.png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 rot="1729542">
              <a:off x="2481883" y="6645642"/>
              <a:ext cx="197840" cy="212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8" name="Полилиния 147"/>
            <p:cNvSpPr>
              <a:spLocks noChangeAspect="1"/>
            </p:cNvSpPr>
            <p:nvPr/>
          </p:nvSpPr>
          <p:spPr>
            <a:xfrm>
              <a:off x="7572396" y="6604793"/>
              <a:ext cx="99000" cy="10148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9" name="Полилиния 148"/>
            <p:cNvSpPr>
              <a:spLocks noChangeAspect="1"/>
            </p:cNvSpPr>
            <p:nvPr/>
          </p:nvSpPr>
          <p:spPr>
            <a:xfrm rot="21146241">
              <a:off x="7640215" y="6510310"/>
              <a:ext cx="119621" cy="180016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0" name="Полилиния 149"/>
            <p:cNvSpPr>
              <a:spLocks/>
            </p:cNvSpPr>
            <p:nvPr/>
          </p:nvSpPr>
          <p:spPr>
            <a:xfrm rot="1320961">
              <a:off x="7615294" y="6541001"/>
              <a:ext cx="99614" cy="139681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1" name="Полилиния 150"/>
            <p:cNvSpPr>
              <a:spLocks noChangeAspect="1"/>
            </p:cNvSpPr>
            <p:nvPr/>
          </p:nvSpPr>
          <p:spPr>
            <a:xfrm flipH="1">
              <a:off x="7901172" y="6597794"/>
              <a:ext cx="103998" cy="10148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2" name="Полилиния 151"/>
            <p:cNvSpPr>
              <a:spLocks/>
            </p:cNvSpPr>
            <p:nvPr/>
          </p:nvSpPr>
          <p:spPr>
            <a:xfrm rot="19825280" flipH="1">
              <a:off x="7941184" y="6612483"/>
              <a:ext cx="86605" cy="78744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" name="Полилиния 152"/>
            <p:cNvSpPr>
              <a:spLocks noChangeAspect="1"/>
            </p:cNvSpPr>
            <p:nvPr/>
          </p:nvSpPr>
          <p:spPr>
            <a:xfrm rot="453759" flipH="1">
              <a:off x="7816555" y="6503311"/>
              <a:ext cx="125659" cy="180016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4" name="Полилиния 153"/>
            <p:cNvSpPr>
              <a:spLocks/>
            </p:cNvSpPr>
            <p:nvPr/>
          </p:nvSpPr>
          <p:spPr>
            <a:xfrm rot="20279039" flipH="1">
              <a:off x="7863750" y="6534002"/>
              <a:ext cx="104643" cy="139681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5" name="Полилиния 154"/>
            <p:cNvSpPr>
              <a:spLocks noChangeAspect="1"/>
            </p:cNvSpPr>
            <p:nvPr/>
          </p:nvSpPr>
          <p:spPr>
            <a:xfrm rot="20715100" flipH="1">
              <a:off x="7738938" y="6500834"/>
              <a:ext cx="97102" cy="117873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6" name="Полилиния 155"/>
            <p:cNvSpPr>
              <a:spLocks/>
            </p:cNvSpPr>
            <p:nvPr/>
          </p:nvSpPr>
          <p:spPr>
            <a:xfrm rot="18940380" flipH="1">
              <a:off x="7775931" y="6509776"/>
              <a:ext cx="80862" cy="91463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 flip="none" rotWithShape="1">
                <a:gsLst>
                  <a:gs pos="0">
                    <a:srgbClr val="435F2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2" name="Группа 131"/>
          <p:cNvGrpSpPr>
            <a:grpSpLocks/>
          </p:cNvGrpSpPr>
          <p:nvPr/>
        </p:nvGrpSpPr>
        <p:grpSpPr bwMode="auto">
          <a:xfrm>
            <a:off x="3786188" y="2428875"/>
            <a:ext cx="1255712" cy="1073150"/>
            <a:chOff x="2634709" y="3451574"/>
            <a:chExt cx="1255026" cy="1073901"/>
          </a:xfrm>
        </p:grpSpPr>
        <p:pic>
          <p:nvPicPr>
            <p:cNvPr id="18513" name="Picture 5а" descr="D:\Н А Д Е Ж Д А\Чип и Дейл\Рисунок4.png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 rot="-263841">
              <a:off x="2634709" y="3451574"/>
              <a:ext cx="1255026" cy="107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514" name="TextBox 130"/>
            <p:cNvSpPr txBox="1">
              <a:spLocks noChangeArrowheads="1"/>
            </p:cNvSpPr>
            <p:nvPr/>
          </p:nvSpPr>
          <p:spPr bwMode="auto">
            <a:xfrm>
              <a:off x="2714612" y="3857628"/>
              <a:ext cx="9460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ветер</a:t>
              </a:r>
            </a:p>
          </p:txBody>
        </p:sp>
      </p:grpSp>
      <p:pic>
        <p:nvPicPr>
          <p:cNvPr id="1040" name="Picture 1а" descr="D:\Н А Д Е Ж Д А\Чип и Дейл\Рисунок5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-5211045">
            <a:off x="6111082" y="492919"/>
            <a:ext cx="5699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а" descr="D:\Н А Д Е Ж Д А\Чип и Дейл\Рисунок4.pn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 rot="-263841">
            <a:off x="4376738" y="2551113"/>
            <a:ext cx="60166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а" descr="D:\Н А Д Е Ж Д А\Чип и Дейл\Рисунок4.pn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 rot="-3366018">
            <a:off x="6561138" y="4672013"/>
            <a:ext cx="444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1а" descr="D:\Н А Д Е Ж Д А\Чип и Дейл\Рисунок5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1041685">
            <a:off x="5573713" y="4924425"/>
            <a:ext cx="531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4а" descr="D:\Н А Д Е Ж Д А\Чип и Дейл\Рисунок4.pn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 rot="-2736022">
            <a:off x="6244432" y="2064544"/>
            <a:ext cx="4699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6" name="Группа 135"/>
          <p:cNvGrpSpPr>
            <a:grpSpLocks/>
          </p:cNvGrpSpPr>
          <p:nvPr/>
        </p:nvGrpSpPr>
        <p:grpSpPr bwMode="auto">
          <a:xfrm>
            <a:off x="6000750" y="2000250"/>
            <a:ext cx="811213" cy="947738"/>
            <a:chOff x="3423999" y="4449946"/>
            <a:chExt cx="811556" cy="948264"/>
          </a:xfrm>
        </p:grpSpPr>
        <p:pic>
          <p:nvPicPr>
            <p:cNvPr id="18511" name="Picture 4а" descr="D:\Н А Д Е Ж Д А\Чип и Дейл\Рисунок4.png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 rot="-2736022">
              <a:off x="3355645" y="4518300"/>
              <a:ext cx="948264" cy="811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512" name="TextBox 134"/>
            <p:cNvSpPr txBox="1">
              <a:spLocks noChangeArrowheads="1"/>
            </p:cNvSpPr>
            <p:nvPr/>
          </p:nvSpPr>
          <p:spPr bwMode="auto">
            <a:xfrm>
              <a:off x="3500231" y="4786683"/>
              <a:ext cx="643210" cy="45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дуб</a:t>
              </a:r>
            </a:p>
          </p:txBody>
        </p:sp>
      </p:grpSp>
      <p:grpSp>
        <p:nvGrpSpPr>
          <p:cNvPr id="17671" name="Group 263"/>
          <p:cNvGrpSpPr>
            <a:grpSpLocks noChangeAspect="1"/>
          </p:cNvGrpSpPr>
          <p:nvPr/>
        </p:nvGrpSpPr>
        <p:grpSpPr bwMode="auto">
          <a:xfrm>
            <a:off x="6000750" y="3143250"/>
            <a:ext cx="1046163" cy="1223963"/>
            <a:chOff x="1709" y="666"/>
            <a:chExt cx="659" cy="771"/>
          </a:xfrm>
        </p:grpSpPr>
        <p:pic>
          <p:nvPicPr>
            <p:cNvPr id="18509" name="Picture 6а" descr="D:\Н А Д Е Ж Д А\Чип и Дейл\Рисунок4.png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 rot="-4632180">
              <a:off x="1653" y="722"/>
              <a:ext cx="771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510" name="Text Box 258"/>
            <p:cNvSpPr txBox="1">
              <a:spLocks noChangeAspect="1" noChangeArrowheads="1"/>
            </p:cNvSpPr>
            <p:nvPr/>
          </p:nvSpPr>
          <p:spPr bwMode="auto">
            <a:xfrm rot="-129926">
              <a:off x="1813" y="932"/>
              <a:ext cx="5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latin typeface="Times New Roman" pitchFamily="18" charset="0"/>
                </a:rPr>
                <a:t>поле</a:t>
              </a:r>
            </a:p>
          </p:txBody>
        </p:sp>
      </p:grpSp>
      <p:grpSp>
        <p:nvGrpSpPr>
          <p:cNvPr id="17670" name="Group 262"/>
          <p:cNvGrpSpPr>
            <a:grpSpLocks noChangeAspect="1"/>
          </p:cNvGrpSpPr>
          <p:nvPr/>
        </p:nvGrpSpPr>
        <p:grpSpPr bwMode="auto">
          <a:xfrm>
            <a:off x="7235825" y="2060575"/>
            <a:ext cx="1439863" cy="1231900"/>
            <a:chOff x="1156" y="831"/>
            <a:chExt cx="907" cy="776"/>
          </a:xfrm>
        </p:grpSpPr>
        <p:pic>
          <p:nvPicPr>
            <p:cNvPr id="18507" name="Picture 261" descr="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 rot="-1680000">
              <a:off x="1156" y="831"/>
              <a:ext cx="907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508" name="Text Box 259"/>
            <p:cNvSpPr txBox="1">
              <a:spLocks noChangeAspect="1" noChangeArrowheads="1"/>
            </p:cNvSpPr>
            <p:nvPr/>
          </p:nvSpPr>
          <p:spPr bwMode="auto">
            <a:xfrm>
              <a:off x="1269" y="1146"/>
              <a:ext cx="6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latin typeface="Times New Roman" pitchFamily="18" charset="0"/>
                </a:rPr>
                <a:t>ствол</a:t>
              </a:r>
            </a:p>
          </p:txBody>
        </p:sp>
      </p:grpSp>
      <p:grpSp>
        <p:nvGrpSpPr>
          <p:cNvPr id="134" name="Группа 133"/>
          <p:cNvGrpSpPr>
            <a:grpSpLocks noChangeAspect="1"/>
          </p:cNvGrpSpPr>
          <p:nvPr/>
        </p:nvGrpSpPr>
        <p:grpSpPr bwMode="auto">
          <a:xfrm>
            <a:off x="5072063" y="1285875"/>
            <a:ext cx="995362" cy="1077913"/>
            <a:chOff x="2880000" y="569176"/>
            <a:chExt cx="995087" cy="1078256"/>
          </a:xfrm>
        </p:grpSpPr>
        <p:pic>
          <p:nvPicPr>
            <p:cNvPr id="18505" name="Picture 101" descr="D:\Н А Д Е Ж Д А\Чип и Дейл\Рисунок5.png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 rot="-1451167">
              <a:off x="2880000" y="569176"/>
              <a:ext cx="995087" cy="1078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506" name="TextBox 132"/>
            <p:cNvSpPr txBox="1">
              <a:spLocks noChangeArrowheads="1"/>
            </p:cNvSpPr>
            <p:nvPr/>
          </p:nvSpPr>
          <p:spPr bwMode="auto">
            <a:xfrm>
              <a:off x="2958502" y="1038509"/>
              <a:ext cx="6848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луч</a:t>
              </a:r>
            </a:p>
          </p:txBody>
        </p:sp>
      </p:grpSp>
      <p:pic>
        <p:nvPicPr>
          <p:cNvPr id="17440" name="Picture 100" descr="D:\Н А Д Е Ж Д А\Чип и Дейл\Рисунок5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-1338696">
            <a:off x="5373688" y="1292225"/>
            <a:ext cx="5207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8" name="Группа 137"/>
          <p:cNvGrpSpPr>
            <a:grpSpLocks noChangeAspect="1"/>
          </p:cNvGrpSpPr>
          <p:nvPr/>
        </p:nvGrpSpPr>
        <p:grpSpPr bwMode="auto">
          <a:xfrm>
            <a:off x="6858000" y="1214438"/>
            <a:ext cx="1266825" cy="1373187"/>
            <a:chOff x="3019002" y="983859"/>
            <a:chExt cx="1180755" cy="1279443"/>
          </a:xfrm>
        </p:grpSpPr>
        <p:pic>
          <p:nvPicPr>
            <p:cNvPr id="18503" name="Picture 2а" descr="D:\Н А Д Е Ж Д А\Чип и Дейл\Рисунок5.png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 rot="-347066">
              <a:off x="3019002" y="983859"/>
              <a:ext cx="1180755" cy="1279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504" name="TextBox 136"/>
            <p:cNvSpPr txBox="1">
              <a:spLocks noChangeArrowheads="1"/>
            </p:cNvSpPr>
            <p:nvPr/>
          </p:nvSpPr>
          <p:spPr bwMode="auto">
            <a:xfrm>
              <a:off x="3071802" y="1538575"/>
              <a:ext cx="80368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вода</a:t>
              </a:r>
            </a:p>
          </p:txBody>
        </p:sp>
      </p:grpSp>
      <p:grpSp>
        <p:nvGrpSpPr>
          <p:cNvPr id="223" name="Группа 222"/>
          <p:cNvGrpSpPr>
            <a:grpSpLocks noChangeAspect="1"/>
          </p:cNvGrpSpPr>
          <p:nvPr/>
        </p:nvGrpSpPr>
        <p:grpSpPr bwMode="auto">
          <a:xfrm>
            <a:off x="7175500" y="3455988"/>
            <a:ext cx="1285875" cy="1371600"/>
            <a:chOff x="2214546" y="500388"/>
            <a:chExt cx="1285355" cy="1372648"/>
          </a:xfrm>
        </p:grpSpPr>
        <p:pic>
          <p:nvPicPr>
            <p:cNvPr id="18501" name="Picture 7а" descr="D:\Н А Д Е Ж Д А\Чип и Дейл\Рисунок5.png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 rot="-413523">
              <a:off x="2220845" y="500388"/>
              <a:ext cx="1279056" cy="137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502" name="TextBox 221"/>
            <p:cNvSpPr txBox="1">
              <a:spLocks noChangeArrowheads="1"/>
            </p:cNvSpPr>
            <p:nvPr/>
          </p:nvSpPr>
          <p:spPr bwMode="auto">
            <a:xfrm>
              <a:off x="2214546" y="1142984"/>
              <a:ext cx="9562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осень</a:t>
              </a:r>
            </a:p>
          </p:txBody>
        </p:sp>
      </p:grpSp>
      <p:pic>
        <p:nvPicPr>
          <p:cNvPr id="17438" name="Picture 10а" descr="D:\Н А Д Е Ж Д А\Чип и Дейл\Рисунок5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-479681">
            <a:off x="7780338" y="3486150"/>
            <a:ext cx="482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7" name="Группа 226"/>
          <p:cNvGrpSpPr>
            <a:grpSpLocks noChangeAspect="1"/>
          </p:cNvGrpSpPr>
          <p:nvPr/>
        </p:nvGrpSpPr>
        <p:grpSpPr bwMode="auto">
          <a:xfrm>
            <a:off x="4643438" y="3714750"/>
            <a:ext cx="1263650" cy="1355725"/>
            <a:chOff x="595482" y="1325640"/>
            <a:chExt cx="1262907" cy="1355316"/>
          </a:xfrm>
        </p:grpSpPr>
        <p:pic>
          <p:nvPicPr>
            <p:cNvPr id="18499" name="Picture 7а" descr="D:\Н А Д Е Ж Д А\Чип и Дейл\Рисунок5.png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 rot="-407489">
              <a:off x="595482" y="1325640"/>
              <a:ext cx="1262907" cy="1355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500" name="TextBox 224"/>
            <p:cNvSpPr txBox="1">
              <a:spLocks noChangeArrowheads="1"/>
            </p:cNvSpPr>
            <p:nvPr/>
          </p:nvSpPr>
          <p:spPr bwMode="auto">
            <a:xfrm>
              <a:off x="642910" y="1928802"/>
              <a:ext cx="8659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край</a:t>
              </a:r>
            </a:p>
          </p:txBody>
        </p:sp>
      </p:grpSp>
      <p:pic>
        <p:nvPicPr>
          <p:cNvPr id="17443" name="Picture 7а" descr="D:\Н А Д Е Ж Д А\Чип и Дейл\Рисунок5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-274673">
            <a:off x="5148263" y="3789363"/>
            <a:ext cx="5857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" name="Группа 234"/>
          <p:cNvGrpSpPr>
            <a:grpSpLocks/>
          </p:cNvGrpSpPr>
          <p:nvPr/>
        </p:nvGrpSpPr>
        <p:grpSpPr bwMode="auto">
          <a:xfrm>
            <a:off x="7358063" y="4357688"/>
            <a:ext cx="1214437" cy="1577975"/>
            <a:chOff x="1428728" y="785794"/>
            <a:chExt cx="1214446" cy="1578509"/>
          </a:xfrm>
        </p:grpSpPr>
        <p:pic>
          <p:nvPicPr>
            <p:cNvPr id="18496" name="Picture 2" descr="D:\Н А Д Е Ж Д А\Чип и Дейл\Рисунок 4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 rot="-5479105">
              <a:off x="1328497" y="1075531"/>
              <a:ext cx="1389003" cy="1188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7" name="Picture 6" descr="C:\Users\Надя\Desktop\Рисунок3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-1110030">
              <a:off x="1690679" y="785794"/>
              <a:ext cx="952495" cy="595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98" name="TextBox 225"/>
            <p:cNvSpPr txBox="1">
              <a:spLocks noChangeArrowheads="1"/>
            </p:cNvSpPr>
            <p:nvPr/>
          </p:nvSpPr>
          <p:spPr bwMode="auto">
            <a:xfrm>
              <a:off x="1643042" y="1500174"/>
              <a:ext cx="88434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лужа</a:t>
              </a:r>
            </a:p>
          </p:txBody>
        </p:sp>
      </p:grpSp>
      <p:grpSp>
        <p:nvGrpSpPr>
          <p:cNvPr id="231" name="Группа 230"/>
          <p:cNvGrpSpPr>
            <a:grpSpLocks noChangeAspect="1"/>
          </p:cNvGrpSpPr>
          <p:nvPr/>
        </p:nvGrpSpPr>
        <p:grpSpPr bwMode="auto">
          <a:xfrm>
            <a:off x="7650163" y="4718050"/>
            <a:ext cx="466725" cy="608013"/>
            <a:chOff x="7649914" y="4718680"/>
            <a:chExt cx="466704" cy="606611"/>
          </a:xfrm>
        </p:grpSpPr>
        <p:pic>
          <p:nvPicPr>
            <p:cNvPr id="18494" name="Picture 2" descr="D:\Н А Д Е Ж Д А\Чип и Дейл\Рисунок 4.png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 rot="-5479105">
              <a:off x="7611396" y="4830024"/>
              <a:ext cx="533785" cy="456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5" name="Picture 6" descr="C:\Users\Надя\Desktop\Рисунок3.png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 rot="-1110030">
              <a:off x="7750580" y="4718680"/>
              <a:ext cx="366038" cy="228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665" name="Picture 257" descr="23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 rot="-1674360">
            <a:off x="7812088" y="2060575"/>
            <a:ext cx="5238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2а" descr="D:\Н А Д Е Ж Д А\Чип и Дейл\Рисунок5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-255435">
            <a:off x="7426325" y="1350963"/>
            <a:ext cx="5318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а" descr="D:\Н А Д Е Ж Д А\Чип и Дейл\Рисунок4.pn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 rot="-4620000">
            <a:off x="6229351" y="3221037"/>
            <a:ext cx="5016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86" name="Группа 165"/>
          <p:cNvGrpSpPr>
            <a:grpSpLocks/>
          </p:cNvGrpSpPr>
          <p:nvPr/>
        </p:nvGrpSpPr>
        <p:grpSpPr bwMode="auto">
          <a:xfrm>
            <a:off x="50800" y="160338"/>
            <a:ext cx="2949575" cy="1054100"/>
            <a:chOff x="50489" y="160248"/>
            <a:chExt cx="2949875" cy="1054174"/>
          </a:xfrm>
        </p:grpSpPr>
        <p:sp>
          <p:nvSpPr>
            <p:cNvPr id="165" name="Полилиния 164"/>
            <p:cNvSpPr/>
            <p:nvPr/>
          </p:nvSpPr>
          <p:spPr>
            <a:xfrm rot="10296216">
              <a:off x="50489" y="160248"/>
              <a:ext cx="2257784" cy="857256"/>
            </a:xfrm>
            <a:custGeom>
              <a:avLst/>
              <a:gdLst>
                <a:gd name="connsiteX0" fmla="*/ 289711 w 2808083"/>
                <a:gd name="connsiteY0" fmla="*/ 481343 h 1311243"/>
                <a:gd name="connsiteX1" fmla="*/ 289711 w 2808083"/>
                <a:gd name="connsiteY1" fmla="*/ 255006 h 1311243"/>
                <a:gd name="connsiteX2" fmla="*/ 905346 w 2808083"/>
                <a:gd name="connsiteY2" fmla="*/ 101097 h 1311243"/>
                <a:gd name="connsiteX3" fmla="*/ 1140736 w 2808083"/>
                <a:gd name="connsiteY3" fmla="*/ 182578 h 1311243"/>
                <a:gd name="connsiteX4" fmla="*/ 1348966 w 2808083"/>
                <a:gd name="connsiteY4" fmla="*/ 64883 h 1311243"/>
                <a:gd name="connsiteX5" fmla="*/ 1774479 w 2808083"/>
                <a:gd name="connsiteY5" fmla="*/ 119204 h 1311243"/>
                <a:gd name="connsiteX6" fmla="*/ 1964602 w 2808083"/>
                <a:gd name="connsiteY6" fmla="*/ 37723 h 1311243"/>
                <a:gd name="connsiteX7" fmla="*/ 2688879 w 2808083"/>
                <a:gd name="connsiteY7" fmla="*/ 345541 h 1311243"/>
                <a:gd name="connsiteX8" fmla="*/ 2679825 w 2808083"/>
                <a:gd name="connsiteY8" fmla="*/ 970230 h 1311243"/>
                <a:gd name="connsiteX9" fmla="*/ 2145671 w 2808083"/>
                <a:gd name="connsiteY9" fmla="*/ 1142246 h 1311243"/>
                <a:gd name="connsiteX10" fmla="*/ 2127564 w 2808083"/>
                <a:gd name="connsiteY10" fmla="*/ 1087925 h 1311243"/>
                <a:gd name="connsiteX11" fmla="*/ 2000815 w 2808083"/>
                <a:gd name="connsiteY11" fmla="*/ 1250887 h 1311243"/>
                <a:gd name="connsiteX12" fmla="*/ 1484768 w 2808083"/>
                <a:gd name="connsiteY12" fmla="*/ 1296154 h 1311243"/>
                <a:gd name="connsiteX13" fmla="*/ 1204111 w 2808083"/>
                <a:gd name="connsiteY13" fmla="*/ 1160352 h 1311243"/>
                <a:gd name="connsiteX14" fmla="*/ 932507 w 2808083"/>
                <a:gd name="connsiteY14" fmla="*/ 1250887 h 1311243"/>
                <a:gd name="connsiteX15" fmla="*/ 579421 w 2808083"/>
                <a:gd name="connsiteY15" fmla="*/ 1196566 h 1311243"/>
                <a:gd name="connsiteX16" fmla="*/ 398352 w 2808083"/>
                <a:gd name="connsiteY16" fmla="*/ 1033604 h 1311243"/>
                <a:gd name="connsiteX17" fmla="*/ 181069 w 2808083"/>
                <a:gd name="connsiteY17" fmla="*/ 1069818 h 1311243"/>
                <a:gd name="connsiteX18" fmla="*/ 81481 w 2808083"/>
                <a:gd name="connsiteY18" fmla="*/ 816321 h 1311243"/>
                <a:gd name="connsiteX19" fmla="*/ 298764 w 2808083"/>
                <a:gd name="connsiteY19" fmla="*/ 752947 h 1311243"/>
                <a:gd name="connsiteX20" fmla="*/ 9053 w 2808083"/>
                <a:gd name="connsiteY20" fmla="*/ 580931 h 1311243"/>
                <a:gd name="connsiteX21" fmla="*/ 244443 w 2808083"/>
                <a:gd name="connsiteY21" fmla="*/ 454182 h 1311243"/>
                <a:gd name="connsiteX22" fmla="*/ 289711 w 2808083"/>
                <a:gd name="connsiteY22" fmla="*/ 481343 h 131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808083" h="1311243">
                  <a:moveTo>
                    <a:pt x="289711" y="481343"/>
                  </a:moveTo>
                  <a:cubicBezTo>
                    <a:pt x="297256" y="448147"/>
                    <a:pt x="187105" y="318380"/>
                    <a:pt x="289711" y="255006"/>
                  </a:cubicBezTo>
                  <a:cubicBezTo>
                    <a:pt x="392317" y="191632"/>
                    <a:pt x="763509" y="113168"/>
                    <a:pt x="905346" y="101097"/>
                  </a:cubicBezTo>
                  <a:cubicBezTo>
                    <a:pt x="1047183" y="89026"/>
                    <a:pt x="1066799" y="188614"/>
                    <a:pt x="1140736" y="182578"/>
                  </a:cubicBezTo>
                  <a:cubicBezTo>
                    <a:pt x="1214673" y="176542"/>
                    <a:pt x="1243342" y="75445"/>
                    <a:pt x="1348966" y="64883"/>
                  </a:cubicBezTo>
                  <a:cubicBezTo>
                    <a:pt x="1454590" y="54321"/>
                    <a:pt x="1671873" y="123731"/>
                    <a:pt x="1774479" y="119204"/>
                  </a:cubicBezTo>
                  <a:cubicBezTo>
                    <a:pt x="1877085" y="114677"/>
                    <a:pt x="1812202" y="0"/>
                    <a:pt x="1964602" y="37723"/>
                  </a:cubicBezTo>
                  <a:cubicBezTo>
                    <a:pt x="2117002" y="75446"/>
                    <a:pt x="2569675" y="190123"/>
                    <a:pt x="2688879" y="345541"/>
                  </a:cubicBezTo>
                  <a:cubicBezTo>
                    <a:pt x="2808083" y="500959"/>
                    <a:pt x="2770360" y="837446"/>
                    <a:pt x="2679825" y="970230"/>
                  </a:cubicBezTo>
                  <a:cubicBezTo>
                    <a:pt x="2589290" y="1103014"/>
                    <a:pt x="2237714" y="1122630"/>
                    <a:pt x="2145671" y="1142246"/>
                  </a:cubicBezTo>
                  <a:cubicBezTo>
                    <a:pt x="2053628" y="1161862"/>
                    <a:pt x="2151707" y="1069818"/>
                    <a:pt x="2127564" y="1087925"/>
                  </a:cubicBezTo>
                  <a:cubicBezTo>
                    <a:pt x="2103421" y="1106032"/>
                    <a:pt x="2107948" y="1216182"/>
                    <a:pt x="2000815" y="1250887"/>
                  </a:cubicBezTo>
                  <a:cubicBezTo>
                    <a:pt x="1893682" y="1285592"/>
                    <a:pt x="1617552" y="1311243"/>
                    <a:pt x="1484768" y="1296154"/>
                  </a:cubicBezTo>
                  <a:cubicBezTo>
                    <a:pt x="1351984" y="1281065"/>
                    <a:pt x="1296154" y="1167896"/>
                    <a:pt x="1204111" y="1160352"/>
                  </a:cubicBezTo>
                  <a:cubicBezTo>
                    <a:pt x="1112068" y="1152808"/>
                    <a:pt x="1036622" y="1244851"/>
                    <a:pt x="932507" y="1250887"/>
                  </a:cubicBezTo>
                  <a:cubicBezTo>
                    <a:pt x="828392" y="1256923"/>
                    <a:pt x="668447" y="1232780"/>
                    <a:pt x="579421" y="1196566"/>
                  </a:cubicBezTo>
                  <a:cubicBezTo>
                    <a:pt x="490395" y="1160352"/>
                    <a:pt x="464744" y="1054729"/>
                    <a:pt x="398352" y="1033604"/>
                  </a:cubicBezTo>
                  <a:cubicBezTo>
                    <a:pt x="331960" y="1012479"/>
                    <a:pt x="233881" y="1106032"/>
                    <a:pt x="181069" y="1069818"/>
                  </a:cubicBezTo>
                  <a:cubicBezTo>
                    <a:pt x="128257" y="1033604"/>
                    <a:pt x="61865" y="869133"/>
                    <a:pt x="81481" y="816321"/>
                  </a:cubicBezTo>
                  <a:cubicBezTo>
                    <a:pt x="101097" y="763509"/>
                    <a:pt x="310835" y="792179"/>
                    <a:pt x="298764" y="752947"/>
                  </a:cubicBezTo>
                  <a:cubicBezTo>
                    <a:pt x="286693" y="713715"/>
                    <a:pt x="18107" y="630725"/>
                    <a:pt x="9053" y="580931"/>
                  </a:cubicBezTo>
                  <a:cubicBezTo>
                    <a:pt x="0" y="531137"/>
                    <a:pt x="196158" y="469271"/>
                    <a:pt x="244443" y="454182"/>
                  </a:cubicBezTo>
                  <a:cubicBezTo>
                    <a:pt x="292728" y="439093"/>
                    <a:pt x="282166" y="514539"/>
                    <a:pt x="289711" y="481343"/>
                  </a:cubicBezTo>
                  <a:close/>
                </a:path>
              </a:pathLst>
            </a:custGeom>
            <a:ln w="3175"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500034" y="214290"/>
              <a:ext cx="2500330" cy="1000132"/>
            </a:xfrm>
            <a:custGeom>
              <a:avLst/>
              <a:gdLst>
                <a:gd name="connsiteX0" fmla="*/ 291220 w 2767343"/>
                <a:gd name="connsiteY0" fmla="*/ 387790 h 1109049"/>
                <a:gd name="connsiteX1" fmla="*/ 291220 w 2767343"/>
                <a:gd name="connsiteY1" fmla="*/ 251988 h 1109049"/>
                <a:gd name="connsiteX2" fmla="*/ 526610 w 2767343"/>
                <a:gd name="connsiteY2" fmla="*/ 152400 h 1109049"/>
                <a:gd name="connsiteX3" fmla="*/ 780107 w 2767343"/>
                <a:gd name="connsiteY3" fmla="*/ 116186 h 1109049"/>
                <a:gd name="connsiteX4" fmla="*/ 970230 w 2767343"/>
                <a:gd name="connsiteY4" fmla="*/ 179560 h 1109049"/>
                <a:gd name="connsiteX5" fmla="*/ 952123 w 2767343"/>
                <a:gd name="connsiteY5" fmla="*/ 107132 h 1109049"/>
                <a:gd name="connsiteX6" fmla="*/ 1232780 w 2767343"/>
                <a:gd name="connsiteY6" fmla="*/ 52811 h 1109049"/>
                <a:gd name="connsiteX7" fmla="*/ 1450064 w 2767343"/>
                <a:gd name="connsiteY7" fmla="*/ 125239 h 1109049"/>
                <a:gd name="connsiteX8" fmla="*/ 1676400 w 2767343"/>
                <a:gd name="connsiteY8" fmla="*/ 7544 h 1109049"/>
                <a:gd name="connsiteX9" fmla="*/ 1948004 w 2767343"/>
                <a:gd name="connsiteY9" fmla="*/ 98079 h 1109049"/>
                <a:gd name="connsiteX10" fmla="*/ 2373517 w 2767343"/>
                <a:gd name="connsiteY10" fmla="*/ 16598 h 1109049"/>
                <a:gd name="connsiteX11" fmla="*/ 2545533 w 2767343"/>
                <a:gd name="connsiteY11" fmla="*/ 197667 h 1109049"/>
                <a:gd name="connsiteX12" fmla="*/ 2735656 w 2767343"/>
                <a:gd name="connsiteY12" fmla="*/ 270095 h 1109049"/>
                <a:gd name="connsiteX13" fmla="*/ 2663228 w 2767343"/>
                <a:gd name="connsiteY13" fmla="*/ 442110 h 1109049"/>
                <a:gd name="connsiteX14" fmla="*/ 2762816 w 2767343"/>
                <a:gd name="connsiteY14" fmla="*/ 442110 h 1109049"/>
                <a:gd name="connsiteX15" fmla="*/ 2690388 w 2767343"/>
                <a:gd name="connsiteY15" fmla="*/ 677500 h 1109049"/>
                <a:gd name="connsiteX16" fmla="*/ 2427838 w 2767343"/>
                <a:gd name="connsiteY16" fmla="*/ 740875 h 1109049"/>
                <a:gd name="connsiteX17" fmla="*/ 2264876 w 2767343"/>
                <a:gd name="connsiteY17" fmla="*/ 586966 h 1109049"/>
                <a:gd name="connsiteX18" fmla="*/ 2337303 w 2767343"/>
                <a:gd name="connsiteY18" fmla="*/ 704661 h 1109049"/>
                <a:gd name="connsiteX19" fmla="*/ 2310143 w 2767343"/>
                <a:gd name="connsiteY19" fmla="*/ 912891 h 1109049"/>
                <a:gd name="connsiteX20" fmla="*/ 1957058 w 2767343"/>
                <a:gd name="connsiteY20" fmla="*/ 940051 h 1109049"/>
                <a:gd name="connsiteX21" fmla="*/ 1884630 w 2767343"/>
                <a:gd name="connsiteY21" fmla="*/ 885730 h 1109049"/>
                <a:gd name="connsiteX22" fmla="*/ 1549652 w 2767343"/>
                <a:gd name="connsiteY22" fmla="*/ 1084906 h 1109049"/>
                <a:gd name="connsiteX23" fmla="*/ 1169406 w 2767343"/>
                <a:gd name="connsiteY23" fmla="*/ 1030586 h 1109049"/>
                <a:gd name="connsiteX24" fmla="*/ 1060765 w 2767343"/>
                <a:gd name="connsiteY24" fmla="*/ 967211 h 1109049"/>
                <a:gd name="connsiteX25" fmla="*/ 1033604 w 2767343"/>
                <a:gd name="connsiteY25" fmla="*/ 930998 h 1109049"/>
                <a:gd name="connsiteX26" fmla="*/ 915909 w 2767343"/>
                <a:gd name="connsiteY26" fmla="*/ 994372 h 1109049"/>
                <a:gd name="connsiteX27" fmla="*/ 608091 w 2767343"/>
                <a:gd name="connsiteY27" fmla="*/ 994372 h 1109049"/>
                <a:gd name="connsiteX28" fmla="*/ 463236 w 2767343"/>
                <a:gd name="connsiteY28" fmla="*/ 976265 h 1109049"/>
                <a:gd name="connsiteX29" fmla="*/ 408915 w 2767343"/>
                <a:gd name="connsiteY29" fmla="*/ 912891 h 1109049"/>
                <a:gd name="connsiteX30" fmla="*/ 273113 w 2767343"/>
                <a:gd name="connsiteY30" fmla="*/ 930998 h 1109049"/>
                <a:gd name="connsiteX31" fmla="*/ 137311 w 2767343"/>
                <a:gd name="connsiteY31" fmla="*/ 858570 h 1109049"/>
                <a:gd name="connsiteX32" fmla="*/ 82990 w 2767343"/>
                <a:gd name="connsiteY32" fmla="*/ 786142 h 1109049"/>
                <a:gd name="connsiteX33" fmla="*/ 119204 w 2767343"/>
                <a:gd name="connsiteY33" fmla="*/ 668447 h 1109049"/>
                <a:gd name="connsiteX34" fmla="*/ 291220 w 2767343"/>
                <a:gd name="connsiteY34" fmla="*/ 632233 h 1109049"/>
                <a:gd name="connsiteX35" fmla="*/ 327434 w 2767343"/>
                <a:gd name="connsiteY35" fmla="*/ 632233 h 1109049"/>
                <a:gd name="connsiteX36" fmla="*/ 46776 w 2767343"/>
                <a:gd name="connsiteY36" fmla="*/ 614126 h 1109049"/>
                <a:gd name="connsiteX37" fmla="*/ 46776 w 2767343"/>
                <a:gd name="connsiteY37" fmla="*/ 514538 h 1109049"/>
                <a:gd name="connsiteX38" fmla="*/ 119204 w 2767343"/>
                <a:gd name="connsiteY38" fmla="*/ 351576 h 1109049"/>
                <a:gd name="connsiteX39" fmla="*/ 227846 w 2767343"/>
                <a:gd name="connsiteY39" fmla="*/ 333469 h 1109049"/>
                <a:gd name="connsiteX40" fmla="*/ 291220 w 2767343"/>
                <a:gd name="connsiteY40" fmla="*/ 387790 h 1109049"/>
                <a:gd name="connsiteX0" fmla="*/ 291220 w 2767343"/>
                <a:gd name="connsiteY0" fmla="*/ 387790 h 1109049"/>
                <a:gd name="connsiteX1" fmla="*/ 291220 w 2767343"/>
                <a:gd name="connsiteY1" fmla="*/ 251988 h 1109049"/>
                <a:gd name="connsiteX2" fmla="*/ 526610 w 2767343"/>
                <a:gd name="connsiteY2" fmla="*/ 152400 h 1109049"/>
                <a:gd name="connsiteX3" fmla="*/ 780107 w 2767343"/>
                <a:gd name="connsiteY3" fmla="*/ 116186 h 1109049"/>
                <a:gd name="connsiteX4" fmla="*/ 1113074 w 2767343"/>
                <a:gd name="connsiteY4" fmla="*/ 179560 h 1109049"/>
                <a:gd name="connsiteX5" fmla="*/ 952123 w 2767343"/>
                <a:gd name="connsiteY5" fmla="*/ 107132 h 1109049"/>
                <a:gd name="connsiteX6" fmla="*/ 1232780 w 2767343"/>
                <a:gd name="connsiteY6" fmla="*/ 52811 h 1109049"/>
                <a:gd name="connsiteX7" fmla="*/ 1450064 w 2767343"/>
                <a:gd name="connsiteY7" fmla="*/ 125239 h 1109049"/>
                <a:gd name="connsiteX8" fmla="*/ 1676400 w 2767343"/>
                <a:gd name="connsiteY8" fmla="*/ 7544 h 1109049"/>
                <a:gd name="connsiteX9" fmla="*/ 1948004 w 2767343"/>
                <a:gd name="connsiteY9" fmla="*/ 98079 h 1109049"/>
                <a:gd name="connsiteX10" fmla="*/ 2373517 w 2767343"/>
                <a:gd name="connsiteY10" fmla="*/ 16598 h 1109049"/>
                <a:gd name="connsiteX11" fmla="*/ 2545533 w 2767343"/>
                <a:gd name="connsiteY11" fmla="*/ 197667 h 1109049"/>
                <a:gd name="connsiteX12" fmla="*/ 2735656 w 2767343"/>
                <a:gd name="connsiteY12" fmla="*/ 270095 h 1109049"/>
                <a:gd name="connsiteX13" fmla="*/ 2663228 w 2767343"/>
                <a:gd name="connsiteY13" fmla="*/ 442110 h 1109049"/>
                <a:gd name="connsiteX14" fmla="*/ 2762816 w 2767343"/>
                <a:gd name="connsiteY14" fmla="*/ 442110 h 1109049"/>
                <a:gd name="connsiteX15" fmla="*/ 2690388 w 2767343"/>
                <a:gd name="connsiteY15" fmla="*/ 677500 h 1109049"/>
                <a:gd name="connsiteX16" fmla="*/ 2427838 w 2767343"/>
                <a:gd name="connsiteY16" fmla="*/ 740875 h 1109049"/>
                <a:gd name="connsiteX17" fmla="*/ 2264876 w 2767343"/>
                <a:gd name="connsiteY17" fmla="*/ 586966 h 1109049"/>
                <a:gd name="connsiteX18" fmla="*/ 2337303 w 2767343"/>
                <a:gd name="connsiteY18" fmla="*/ 704661 h 1109049"/>
                <a:gd name="connsiteX19" fmla="*/ 2310143 w 2767343"/>
                <a:gd name="connsiteY19" fmla="*/ 912891 h 1109049"/>
                <a:gd name="connsiteX20" fmla="*/ 1957058 w 2767343"/>
                <a:gd name="connsiteY20" fmla="*/ 940051 h 1109049"/>
                <a:gd name="connsiteX21" fmla="*/ 1884630 w 2767343"/>
                <a:gd name="connsiteY21" fmla="*/ 885730 h 1109049"/>
                <a:gd name="connsiteX22" fmla="*/ 1549652 w 2767343"/>
                <a:gd name="connsiteY22" fmla="*/ 1084906 h 1109049"/>
                <a:gd name="connsiteX23" fmla="*/ 1169406 w 2767343"/>
                <a:gd name="connsiteY23" fmla="*/ 1030586 h 1109049"/>
                <a:gd name="connsiteX24" fmla="*/ 1060765 w 2767343"/>
                <a:gd name="connsiteY24" fmla="*/ 967211 h 1109049"/>
                <a:gd name="connsiteX25" fmla="*/ 1033604 w 2767343"/>
                <a:gd name="connsiteY25" fmla="*/ 930998 h 1109049"/>
                <a:gd name="connsiteX26" fmla="*/ 915909 w 2767343"/>
                <a:gd name="connsiteY26" fmla="*/ 994372 h 1109049"/>
                <a:gd name="connsiteX27" fmla="*/ 608091 w 2767343"/>
                <a:gd name="connsiteY27" fmla="*/ 994372 h 1109049"/>
                <a:gd name="connsiteX28" fmla="*/ 463236 w 2767343"/>
                <a:gd name="connsiteY28" fmla="*/ 976265 h 1109049"/>
                <a:gd name="connsiteX29" fmla="*/ 408915 w 2767343"/>
                <a:gd name="connsiteY29" fmla="*/ 912891 h 1109049"/>
                <a:gd name="connsiteX30" fmla="*/ 273113 w 2767343"/>
                <a:gd name="connsiteY30" fmla="*/ 930998 h 1109049"/>
                <a:gd name="connsiteX31" fmla="*/ 137311 w 2767343"/>
                <a:gd name="connsiteY31" fmla="*/ 858570 h 1109049"/>
                <a:gd name="connsiteX32" fmla="*/ 82990 w 2767343"/>
                <a:gd name="connsiteY32" fmla="*/ 786142 h 1109049"/>
                <a:gd name="connsiteX33" fmla="*/ 119204 w 2767343"/>
                <a:gd name="connsiteY33" fmla="*/ 668447 h 1109049"/>
                <a:gd name="connsiteX34" fmla="*/ 291220 w 2767343"/>
                <a:gd name="connsiteY34" fmla="*/ 632233 h 1109049"/>
                <a:gd name="connsiteX35" fmla="*/ 327434 w 2767343"/>
                <a:gd name="connsiteY35" fmla="*/ 632233 h 1109049"/>
                <a:gd name="connsiteX36" fmla="*/ 46776 w 2767343"/>
                <a:gd name="connsiteY36" fmla="*/ 614126 h 1109049"/>
                <a:gd name="connsiteX37" fmla="*/ 46776 w 2767343"/>
                <a:gd name="connsiteY37" fmla="*/ 514538 h 1109049"/>
                <a:gd name="connsiteX38" fmla="*/ 119204 w 2767343"/>
                <a:gd name="connsiteY38" fmla="*/ 351576 h 1109049"/>
                <a:gd name="connsiteX39" fmla="*/ 227846 w 2767343"/>
                <a:gd name="connsiteY39" fmla="*/ 333469 h 1109049"/>
                <a:gd name="connsiteX40" fmla="*/ 291220 w 2767343"/>
                <a:gd name="connsiteY40" fmla="*/ 387790 h 1109049"/>
                <a:gd name="connsiteX0" fmla="*/ 291220 w 2767343"/>
                <a:gd name="connsiteY0" fmla="*/ 387790 h 1109049"/>
                <a:gd name="connsiteX1" fmla="*/ 291220 w 2767343"/>
                <a:gd name="connsiteY1" fmla="*/ 251988 h 1109049"/>
                <a:gd name="connsiteX2" fmla="*/ 526610 w 2767343"/>
                <a:gd name="connsiteY2" fmla="*/ 152400 h 1109049"/>
                <a:gd name="connsiteX3" fmla="*/ 780107 w 2767343"/>
                <a:gd name="connsiteY3" fmla="*/ 116186 h 1109049"/>
                <a:gd name="connsiteX4" fmla="*/ 1113074 w 2767343"/>
                <a:gd name="connsiteY4" fmla="*/ 179560 h 1109049"/>
                <a:gd name="connsiteX5" fmla="*/ 952123 w 2767343"/>
                <a:gd name="connsiteY5" fmla="*/ 107132 h 1109049"/>
                <a:gd name="connsiteX6" fmla="*/ 1232780 w 2767343"/>
                <a:gd name="connsiteY6" fmla="*/ 52811 h 1109049"/>
                <a:gd name="connsiteX7" fmla="*/ 1450064 w 2767343"/>
                <a:gd name="connsiteY7" fmla="*/ 125239 h 1109049"/>
                <a:gd name="connsiteX8" fmla="*/ 1448263 w 2767343"/>
                <a:gd name="connsiteY8" fmla="*/ 112792 h 1109049"/>
                <a:gd name="connsiteX9" fmla="*/ 1676400 w 2767343"/>
                <a:gd name="connsiteY9" fmla="*/ 7544 h 1109049"/>
                <a:gd name="connsiteX10" fmla="*/ 1948004 w 2767343"/>
                <a:gd name="connsiteY10" fmla="*/ 98079 h 1109049"/>
                <a:gd name="connsiteX11" fmla="*/ 2373517 w 2767343"/>
                <a:gd name="connsiteY11" fmla="*/ 16598 h 1109049"/>
                <a:gd name="connsiteX12" fmla="*/ 2545533 w 2767343"/>
                <a:gd name="connsiteY12" fmla="*/ 197667 h 1109049"/>
                <a:gd name="connsiteX13" fmla="*/ 2735656 w 2767343"/>
                <a:gd name="connsiteY13" fmla="*/ 270095 h 1109049"/>
                <a:gd name="connsiteX14" fmla="*/ 2663228 w 2767343"/>
                <a:gd name="connsiteY14" fmla="*/ 442110 h 1109049"/>
                <a:gd name="connsiteX15" fmla="*/ 2762816 w 2767343"/>
                <a:gd name="connsiteY15" fmla="*/ 442110 h 1109049"/>
                <a:gd name="connsiteX16" fmla="*/ 2690388 w 2767343"/>
                <a:gd name="connsiteY16" fmla="*/ 677500 h 1109049"/>
                <a:gd name="connsiteX17" fmla="*/ 2427838 w 2767343"/>
                <a:gd name="connsiteY17" fmla="*/ 740875 h 1109049"/>
                <a:gd name="connsiteX18" fmla="*/ 2264876 w 2767343"/>
                <a:gd name="connsiteY18" fmla="*/ 586966 h 1109049"/>
                <a:gd name="connsiteX19" fmla="*/ 2337303 w 2767343"/>
                <a:gd name="connsiteY19" fmla="*/ 704661 h 1109049"/>
                <a:gd name="connsiteX20" fmla="*/ 2310143 w 2767343"/>
                <a:gd name="connsiteY20" fmla="*/ 912891 h 1109049"/>
                <a:gd name="connsiteX21" fmla="*/ 1957058 w 2767343"/>
                <a:gd name="connsiteY21" fmla="*/ 940051 h 1109049"/>
                <a:gd name="connsiteX22" fmla="*/ 1884630 w 2767343"/>
                <a:gd name="connsiteY22" fmla="*/ 885730 h 1109049"/>
                <a:gd name="connsiteX23" fmla="*/ 1549652 w 2767343"/>
                <a:gd name="connsiteY23" fmla="*/ 1084906 h 1109049"/>
                <a:gd name="connsiteX24" fmla="*/ 1169406 w 2767343"/>
                <a:gd name="connsiteY24" fmla="*/ 1030586 h 1109049"/>
                <a:gd name="connsiteX25" fmla="*/ 1060765 w 2767343"/>
                <a:gd name="connsiteY25" fmla="*/ 967211 h 1109049"/>
                <a:gd name="connsiteX26" fmla="*/ 1033604 w 2767343"/>
                <a:gd name="connsiteY26" fmla="*/ 930998 h 1109049"/>
                <a:gd name="connsiteX27" fmla="*/ 915909 w 2767343"/>
                <a:gd name="connsiteY27" fmla="*/ 994372 h 1109049"/>
                <a:gd name="connsiteX28" fmla="*/ 608091 w 2767343"/>
                <a:gd name="connsiteY28" fmla="*/ 994372 h 1109049"/>
                <a:gd name="connsiteX29" fmla="*/ 463236 w 2767343"/>
                <a:gd name="connsiteY29" fmla="*/ 976265 h 1109049"/>
                <a:gd name="connsiteX30" fmla="*/ 408915 w 2767343"/>
                <a:gd name="connsiteY30" fmla="*/ 912891 h 1109049"/>
                <a:gd name="connsiteX31" fmla="*/ 273113 w 2767343"/>
                <a:gd name="connsiteY31" fmla="*/ 930998 h 1109049"/>
                <a:gd name="connsiteX32" fmla="*/ 137311 w 2767343"/>
                <a:gd name="connsiteY32" fmla="*/ 858570 h 1109049"/>
                <a:gd name="connsiteX33" fmla="*/ 82990 w 2767343"/>
                <a:gd name="connsiteY33" fmla="*/ 786142 h 1109049"/>
                <a:gd name="connsiteX34" fmla="*/ 119204 w 2767343"/>
                <a:gd name="connsiteY34" fmla="*/ 668447 h 1109049"/>
                <a:gd name="connsiteX35" fmla="*/ 291220 w 2767343"/>
                <a:gd name="connsiteY35" fmla="*/ 632233 h 1109049"/>
                <a:gd name="connsiteX36" fmla="*/ 327434 w 2767343"/>
                <a:gd name="connsiteY36" fmla="*/ 632233 h 1109049"/>
                <a:gd name="connsiteX37" fmla="*/ 46776 w 2767343"/>
                <a:gd name="connsiteY37" fmla="*/ 614126 h 1109049"/>
                <a:gd name="connsiteX38" fmla="*/ 46776 w 2767343"/>
                <a:gd name="connsiteY38" fmla="*/ 514538 h 1109049"/>
                <a:gd name="connsiteX39" fmla="*/ 119204 w 2767343"/>
                <a:gd name="connsiteY39" fmla="*/ 351576 h 1109049"/>
                <a:gd name="connsiteX40" fmla="*/ 227846 w 2767343"/>
                <a:gd name="connsiteY40" fmla="*/ 333469 h 1109049"/>
                <a:gd name="connsiteX41" fmla="*/ 291220 w 2767343"/>
                <a:gd name="connsiteY41" fmla="*/ 387790 h 1109049"/>
                <a:gd name="connsiteX0" fmla="*/ 291220 w 2767343"/>
                <a:gd name="connsiteY0" fmla="*/ 387790 h 1109049"/>
                <a:gd name="connsiteX1" fmla="*/ 291220 w 2767343"/>
                <a:gd name="connsiteY1" fmla="*/ 251988 h 1109049"/>
                <a:gd name="connsiteX2" fmla="*/ 526610 w 2767343"/>
                <a:gd name="connsiteY2" fmla="*/ 152400 h 1109049"/>
                <a:gd name="connsiteX3" fmla="*/ 780107 w 2767343"/>
                <a:gd name="connsiteY3" fmla="*/ 116186 h 1109049"/>
                <a:gd name="connsiteX4" fmla="*/ 1113074 w 2767343"/>
                <a:gd name="connsiteY4" fmla="*/ 179560 h 1109049"/>
                <a:gd name="connsiteX5" fmla="*/ 952123 w 2767343"/>
                <a:gd name="connsiteY5" fmla="*/ 107132 h 1109049"/>
                <a:gd name="connsiteX6" fmla="*/ 1232780 w 2767343"/>
                <a:gd name="connsiteY6" fmla="*/ 52811 h 1109049"/>
                <a:gd name="connsiteX7" fmla="*/ 1450064 w 2767343"/>
                <a:gd name="connsiteY7" fmla="*/ 125239 h 1109049"/>
                <a:gd name="connsiteX8" fmla="*/ 1448263 w 2767343"/>
                <a:gd name="connsiteY8" fmla="*/ 112792 h 1109049"/>
                <a:gd name="connsiteX9" fmla="*/ 1676400 w 2767343"/>
                <a:gd name="connsiteY9" fmla="*/ 7544 h 1109049"/>
                <a:gd name="connsiteX10" fmla="*/ 1948004 w 2767343"/>
                <a:gd name="connsiteY10" fmla="*/ 98079 h 1109049"/>
                <a:gd name="connsiteX11" fmla="*/ 2373517 w 2767343"/>
                <a:gd name="connsiteY11" fmla="*/ 16598 h 1109049"/>
                <a:gd name="connsiteX12" fmla="*/ 2545533 w 2767343"/>
                <a:gd name="connsiteY12" fmla="*/ 197667 h 1109049"/>
                <a:gd name="connsiteX13" fmla="*/ 2735656 w 2767343"/>
                <a:gd name="connsiteY13" fmla="*/ 270095 h 1109049"/>
                <a:gd name="connsiteX14" fmla="*/ 2663228 w 2767343"/>
                <a:gd name="connsiteY14" fmla="*/ 442110 h 1109049"/>
                <a:gd name="connsiteX15" fmla="*/ 2762816 w 2767343"/>
                <a:gd name="connsiteY15" fmla="*/ 442110 h 1109049"/>
                <a:gd name="connsiteX16" fmla="*/ 2690388 w 2767343"/>
                <a:gd name="connsiteY16" fmla="*/ 677500 h 1109049"/>
                <a:gd name="connsiteX17" fmla="*/ 2427838 w 2767343"/>
                <a:gd name="connsiteY17" fmla="*/ 740875 h 1109049"/>
                <a:gd name="connsiteX18" fmla="*/ 2264876 w 2767343"/>
                <a:gd name="connsiteY18" fmla="*/ 586966 h 1109049"/>
                <a:gd name="connsiteX19" fmla="*/ 2337303 w 2767343"/>
                <a:gd name="connsiteY19" fmla="*/ 704661 h 1109049"/>
                <a:gd name="connsiteX20" fmla="*/ 2310143 w 2767343"/>
                <a:gd name="connsiteY20" fmla="*/ 912891 h 1109049"/>
                <a:gd name="connsiteX21" fmla="*/ 1957058 w 2767343"/>
                <a:gd name="connsiteY21" fmla="*/ 940051 h 1109049"/>
                <a:gd name="connsiteX22" fmla="*/ 1884630 w 2767343"/>
                <a:gd name="connsiteY22" fmla="*/ 885730 h 1109049"/>
                <a:gd name="connsiteX23" fmla="*/ 1549652 w 2767343"/>
                <a:gd name="connsiteY23" fmla="*/ 1084906 h 1109049"/>
                <a:gd name="connsiteX24" fmla="*/ 1169406 w 2767343"/>
                <a:gd name="connsiteY24" fmla="*/ 1030586 h 1109049"/>
                <a:gd name="connsiteX25" fmla="*/ 1060765 w 2767343"/>
                <a:gd name="connsiteY25" fmla="*/ 967211 h 1109049"/>
                <a:gd name="connsiteX26" fmla="*/ 1033604 w 2767343"/>
                <a:gd name="connsiteY26" fmla="*/ 930998 h 1109049"/>
                <a:gd name="connsiteX27" fmla="*/ 915909 w 2767343"/>
                <a:gd name="connsiteY27" fmla="*/ 994372 h 1109049"/>
                <a:gd name="connsiteX28" fmla="*/ 608091 w 2767343"/>
                <a:gd name="connsiteY28" fmla="*/ 994372 h 1109049"/>
                <a:gd name="connsiteX29" fmla="*/ 463236 w 2767343"/>
                <a:gd name="connsiteY29" fmla="*/ 976265 h 1109049"/>
                <a:gd name="connsiteX30" fmla="*/ 408915 w 2767343"/>
                <a:gd name="connsiteY30" fmla="*/ 912891 h 1109049"/>
                <a:gd name="connsiteX31" fmla="*/ 273113 w 2767343"/>
                <a:gd name="connsiteY31" fmla="*/ 930998 h 1109049"/>
                <a:gd name="connsiteX32" fmla="*/ 137311 w 2767343"/>
                <a:gd name="connsiteY32" fmla="*/ 858570 h 1109049"/>
                <a:gd name="connsiteX33" fmla="*/ 82990 w 2767343"/>
                <a:gd name="connsiteY33" fmla="*/ 786142 h 1109049"/>
                <a:gd name="connsiteX34" fmla="*/ 119204 w 2767343"/>
                <a:gd name="connsiteY34" fmla="*/ 668447 h 1109049"/>
                <a:gd name="connsiteX35" fmla="*/ 291220 w 2767343"/>
                <a:gd name="connsiteY35" fmla="*/ 632233 h 1109049"/>
                <a:gd name="connsiteX36" fmla="*/ 327434 w 2767343"/>
                <a:gd name="connsiteY36" fmla="*/ 632233 h 1109049"/>
                <a:gd name="connsiteX37" fmla="*/ 46776 w 2767343"/>
                <a:gd name="connsiteY37" fmla="*/ 614126 h 1109049"/>
                <a:gd name="connsiteX38" fmla="*/ 46776 w 2767343"/>
                <a:gd name="connsiteY38" fmla="*/ 514538 h 1109049"/>
                <a:gd name="connsiteX39" fmla="*/ 119204 w 2767343"/>
                <a:gd name="connsiteY39" fmla="*/ 351576 h 1109049"/>
                <a:gd name="connsiteX40" fmla="*/ 227846 w 2767343"/>
                <a:gd name="connsiteY40" fmla="*/ 333469 h 1109049"/>
                <a:gd name="connsiteX41" fmla="*/ 291220 w 2767343"/>
                <a:gd name="connsiteY41" fmla="*/ 387790 h 110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67343" h="1109049">
                  <a:moveTo>
                    <a:pt x="291220" y="387790"/>
                  </a:moveTo>
                  <a:cubicBezTo>
                    <a:pt x="301782" y="374210"/>
                    <a:pt x="251988" y="291220"/>
                    <a:pt x="291220" y="251988"/>
                  </a:cubicBezTo>
                  <a:cubicBezTo>
                    <a:pt x="330452" y="212756"/>
                    <a:pt x="445129" y="175034"/>
                    <a:pt x="526610" y="152400"/>
                  </a:cubicBezTo>
                  <a:cubicBezTo>
                    <a:pt x="608091" y="129766"/>
                    <a:pt x="682363" y="111659"/>
                    <a:pt x="780107" y="116186"/>
                  </a:cubicBezTo>
                  <a:cubicBezTo>
                    <a:pt x="877851" y="120713"/>
                    <a:pt x="1084405" y="181069"/>
                    <a:pt x="1113074" y="179560"/>
                  </a:cubicBezTo>
                  <a:cubicBezTo>
                    <a:pt x="1141743" y="178051"/>
                    <a:pt x="932172" y="128257"/>
                    <a:pt x="952123" y="107132"/>
                  </a:cubicBezTo>
                  <a:cubicBezTo>
                    <a:pt x="972074" y="86007"/>
                    <a:pt x="1149790" y="49793"/>
                    <a:pt x="1232780" y="52811"/>
                  </a:cubicBezTo>
                  <a:cubicBezTo>
                    <a:pt x="1315770" y="55829"/>
                    <a:pt x="1414150" y="115242"/>
                    <a:pt x="1450064" y="125239"/>
                  </a:cubicBezTo>
                  <a:cubicBezTo>
                    <a:pt x="1485978" y="135236"/>
                    <a:pt x="1410540" y="132408"/>
                    <a:pt x="1448263" y="112792"/>
                  </a:cubicBezTo>
                  <a:cubicBezTo>
                    <a:pt x="1485986" y="93176"/>
                    <a:pt x="1593110" y="9996"/>
                    <a:pt x="1676400" y="7544"/>
                  </a:cubicBezTo>
                  <a:cubicBezTo>
                    <a:pt x="1759690" y="5092"/>
                    <a:pt x="1831818" y="96570"/>
                    <a:pt x="1948004" y="98079"/>
                  </a:cubicBezTo>
                  <a:cubicBezTo>
                    <a:pt x="2064190" y="99588"/>
                    <a:pt x="2273929" y="0"/>
                    <a:pt x="2373517" y="16598"/>
                  </a:cubicBezTo>
                  <a:cubicBezTo>
                    <a:pt x="2473105" y="33196"/>
                    <a:pt x="2485177" y="155418"/>
                    <a:pt x="2545533" y="197667"/>
                  </a:cubicBezTo>
                  <a:cubicBezTo>
                    <a:pt x="2605889" y="239916"/>
                    <a:pt x="2716040" y="229355"/>
                    <a:pt x="2735656" y="270095"/>
                  </a:cubicBezTo>
                  <a:cubicBezTo>
                    <a:pt x="2755272" y="310835"/>
                    <a:pt x="2658701" y="413441"/>
                    <a:pt x="2663228" y="442110"/>
                  </a:cubicBezTo>
                  <a:cubicBezTo>
                    <a:pt x="2667755" y="470779"/>
                    <a:pt x="2758289" y="402879"/>
                    <a:pt x="2762816" y="442110"/>
                  </a:cubicBezTo>
                  <a:cubicBezTo>
                    <a:pt x="2767343" y="481341"/>
                    <a:pt x="2746218" y="627706"/>
                    <a:pt x="2690388" y="677500"/>
                  </a:cubicBezTo>
                  <a:cubicBezTo>
                    <a:pt x="2634558" y="727294"/>
                    <a:pt x="2498757" y="755964"/>
                    <a:pt x="2427838" y="740875"/>
                  </a:cubicBezTo>
                  <a:cubicBezTo>
                    <a:pt x="2356919" y="725786"/>
                    <a:pt x="2279965" y="593002"/>
                    <a:pt x="2264876" y="586966"/>
                  </a:cubicBezTo>
                  <a:cubicBezTo>
                    <a:pt x="2249787" y="580930"/>
                    <a:pt x="2329759" y="650340"/>
                    <a:pt x="2337303" y="704661"/>
                  </a:cubicBezTo>
                  <a:cubicBezTo>
                    <a:pt x="2344847" y="758982"/>
                    <a:pt x="2373517" y="873659"/>
                    <a:pt x="2310143" y="912891"/>
                  </a:cubicBezTo>
                  <a:cubicBezTo>
                    <a:pt x="2246769" y="952123"/>
                    <a:pt x="2027977" y="944578"/>
                    <a:pt x="1957058" y="940051"/>
                  </a:cubicBezTo>
                  <a:cubicBezTo>
                    <a:pt x="1886139" y="935524"/>
                    <a:pt x="1952531" y="861588"/>
                    <a:pt x="1884630" y="885730"/>
                  </a:cubicBezTo>
                  <a:cubicBezTo>
                    <a:pt x="1816729" y="909872"/>
                    <a:pt x="1668856" y="1060763"/>
                    <a:pt x="1549652" y="1084906"/>
                  </a:cubicBezTo>
                  <a:cubicBezTo>
                    <a:pt x="1430448" y="1109049"/>
                    <a:pt x="1250887" y="1050202"/>
                    <a:pt x="1169406" y="1030586"/>
                  </a:cubicBezTo>
                  <a:cubicBezTo>
                    <a:pt x="1087925" y="1010970"/>
                    <a:pt x="1083399" y="983809"/>
                    <a:pt x="1060765" y="967211"/>
                  </a:cubicBezTo>
                  <a:cubicBezTo>
                    <a:pt x="1038131" y="950613"/>
                    <a:pt x="1057747" y="926471"/>
                    <a:pt x="1033604" y="930998"/>
                  </a:cubicBezTo>
                  <a:cubicBezTo>
                    <a:pt x="1009461" y="935525"/>
                    <a:pt x="986828" y="983810"/>
                    <a:pt x="915909" y="994372"/>
                  </a:cubicBezTo>
                  <a:cubicBezTo>
                    <a:pt x="844990" y="1004934"/>
                    <a:pt x="683536" y="997390"/>
                    <a:pt x="608091" y="994372"/>
                  </a:cubicBezTo>
                  <a:cubicBezTo>
                    <a:pt x="532646" y="991354"/>
                    <a:pt x="496432" y="989845"/>
                    <a:pt x="463236" y="976265"/>
                  </a:cubicBezTo>
                  <a:cubicBezTo>
                    <a:pt x="430040" y="962685"/>
                    <a:pt x="440602" y="920435"/>
                    <a:pt x="408915" y="912891"/>
                  </a:cubicBezTo>
                  <a:cubicBezTo>
                    <a:pt x="377228" y="905347"/>
                    <a:pt x="318380" y="940051"/>
                    <a:pt x="273113" y="930998"/>
                  </a:cubicBezTo>
                  <a:cubicBezTo>
                    <a:pt x="227846" y="921945"/>
                    <a:pt x="168998" y="882713"/>
                    <a:pt x="137311" y="858570"/>
                  </a:cubicBezTo>
                  <a:cubicBezTo>
                    <a:pt x="105624" y="834427"/>
                    <a:pt x="86008" y="817829"/>
                    <a:pt x="82990" y="786142"/>
                  </a:cubicBezTo>
                  <a:cubicBezTo>
                    <a:pt x="79972" y="754455"/>
                    <a:pt x="84499" y="694098"/>
                    <a:pt x="119204" y="668447"/>
                  </a:cubicBezTo>
                  <a:cubicBezTo>
                    <a:pt x="153909" y="642796"/>
                    <a:pt x="256515" y="638269"/>
                    <a:pt x="291220" y="632233"/>
                  </a:cubicBezTo>
                  <a:cubicBezTo>
                    <a:pt x="325925" y="626197"/>
                    <a:pt x="327434" y="632233"/>
                    <a:pt x="327434" y="632233"/>
                  </a:cubicBezTo>
                  <a:cubicBezTo>
                    <a:pt x="286693" y="629215"/>
                    <a:pt x="93552" y="633742"/>
                    <a:pt x="46776" y="614126"/>
                  </a:cubicBezTo>
                  <a:cubicBezTo>
                    <a:pt x="0" y="594510"/>
                    <a:pt x="34705" y="558296"/>
                    <a:pt x="46776" y="514538"/>
                  </a:cubicBezTo>
                  <a:cubicBezTo>
                    <a:pt x="58847" y="470780"/>
                    <a:pt x="89026" y="381754"/>
                    <a:pt x="119204" y="351576"/>
                  </a:cubicBezTo>
                  <a:cubicBezTo>
                    <a:pt x="149382" y="321398"/>
                    <a:pt x="202195" y="331960"/>
                    <a:pt x="227846" y="333469"/>
                  </a:cubicBezTo>
                  <a:cubicBezTo>
                    <a:pt x="253497" y="334978"/>
                    <a:pt x="280658" y="401370"/>
                    <a:pt x="291220" y="38779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493" name="TextBox 162"/>
            <p:cNvSpPr txBox="1">
              <a:spLocks noChangeArrowheads="1"/>
            </p:cNvSpPr>
            <p:nvPr/>
          </p:nvSpPr>
          <p:spPr bwMode="auto">
            <a:xfrm>
              <a:off x="571472" y="500042"/>
              <a:ext cx="2103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2 склонение</a:t>
              </a:r>
            </a:p>
          </p:txBody>
        </p:sp>
      </p:grpSp>
      <p:pic>
        <p:nvPicPr>
          <p:cNvPr id="157" name="подумай 2.wav">
            <a:hlinkClick r:id="" action="ppaction://media"/>
          </p:cNvPr>
          <p:cNvPicPr>
            <a:picLocks noRot="1" noChangeAspect="1"/>
          </p:cNvPicPr>
          <p:nvPr>
            <a:wavAudioFile r:embed="rId1" name="подумай 2.wav"/>
          </p:nvPr>
        </p:nvPicPr>
        <p:blipFill>
          <a:blip r:embed="rId33"/>
          <a:stretch>
            <a:fillRect/>
          </a:stretch>
        </p:blipFill>
        <p:spPr>
          <a:xfrm>
            <a:off x="8899525" y="5000636"/>
            <a:ext cx="244475" cy="244475"/>
          </a:xfrm>
          <a:prstGeom prst="rect">
            <a:avLst/>
          </a:prstGeom>
        </p:spPr>
      </p:pic>
      <p:pic>
        <p:nvPicPr>
          <p:cNvPr id="158" name="правильно 2.wav">
            <a:hlinkClick r:id="" action="ppaction://media"/>
          </p:cNvPr>
          <p:cNvPicPr>
            <a:picLocks noRot="1" noChangeAspect="1"/>
          </p:cNvPicPr>
          <p:nvPr>
            <a:wavAudioFile r:embed="rId2" name="правильно 2.wav"/>
          </p:nvPr>
        </p:nvPicPr>
        <p:blipFill>
          <a:blip r:embed="rId34"/>
          <a:stretch>
            <a:fillRect/>
          </a:stretch>
        </p:blipFill>
        <p:spPr>
          <a:xfrm>
            <a:off x="8899525" y="5286388"/>
            <a:ext cx="244475" cy="244475"/>
          </a:xfrm>
          <a:prstGeom prst="rect">
            <a:avLst/>
          </a:prstGeom>
        </p:spPr>
      </p:pic>
      <p:pic>
        <p:nvPicPr>
          <p:cNvPr id="159" name="молодец 2.wav">
            <a:hlinkClick r:id="" action="ppaction://media"/>
          </p:cNvPr>
          <p:cNvPicPr>
            <a:picLocks noRot="1" noChangeAspect="1"/>
          </p:cNvPicPr>
          <p:nvPr>
            <a:wavAudioFile r:embed="rId3" name="молодец 2.wav"/>
          </p:nvPr>
        </p:nvPicPr>
        <p:blipFill>
          <a:blip r:embed="rId35"/>
          <a:stretch>
            <a:fillRect/>
          </a:stretch>
        </p:blipFill>
        <p:spPr>
          <a:xfrm>
            <a:off x="8899525" y="557214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51527 0.1949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" y="9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88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88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49427 0.7710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38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792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2073E-6 L -0.36615 0.14435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72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188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88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22924E-6 L -0.23455 0.45593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22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92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1000" fill="hold"/>
                                        <p:tgtEl>
                                          <p:spTgt spid="1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46823 0.56991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285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792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76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1000" fill="hold"/>
                                        <p:tgtEl>
                                          <p:spTgt spid="1767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-0.48108 0.38311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17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191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188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88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7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7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76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7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65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7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1000" fill="hold"/>
                                        <p:tgtEl>
                                          <p:spTgt spid="176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4104E-6 L -0.62188 0.51861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17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" y="259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1188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88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7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7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7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1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-0.38472 0.65394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327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3" dur="792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7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1000" fill="hold"/>
                                        <p:tgtEl>
                                          <p:spTgt spid="1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3" dur="indefinit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4" dur="indefinite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673" fill="hold"/>
                                        <p:tgtEl>
                                          <p:spTgt spid="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7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0" dur="2000" fill="hold"/>
                                        <p:tgtEl>
                                          <p:spTgt spid="2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2" dur="indefinite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3" dur="indefinite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215" dur="1" fill="hold"/>
                                        <p:tgtEl>
                                          <p:spTgt spid="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7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3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9" dur="1000" fill="hold"/>
                                        <p:tgtEl>
                                          <p:spTgt spid="2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76984E-6 L -0.3526 0.28985 " pathEditMode="relative" rAng="0" ptsTypes="AA">
                                      <p:cBhvr>
                                        <p:cTn id="231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145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3" dur="1188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188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1" dur="1000" fill="hold"/>
                                        <p:tgtEl>
                                          <p:spTgt spid="2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3" dur="indefinite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4" dur="indefinite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6" dur="673" fill="hold"/>
                                        <p:tgtEl>
                                          <p:spTgt spid="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audio>
              <p:cMediaNode showWhenStopped="0">
                <p:cTn id="2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7"/>
                </p:tgtEl>
              </p:cMediaNode>
            </p:audio>
            <p:audio>
              <p:cMediaNode showWhenStopped="0">
                <p:cTn id="2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"/>
                </p:tgtEl>
              </p:cMediaNode>
            </p:audio>
            <p:audio>
              <p:cMediaNode showWhenStopped="0">
                <p:cTn id="2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Выноска-облако 3"/>
          <p:cNvSpPr/>
          <p:nvPr/>
        </p:nvSpPr>
        <p:spPr>
          <a:xfrm>
            <a:off x="142875" y="0"/>
            <a:ext cx="8858250" cy="4429125"/>
          </a:xfrm>
          <a:prstGeom prst="cloudCallout">
            <a:avLst>
              <a:gd name="adj1" fmla="val -23202"/>
              <a:gd name="adj2" fmla="val 70484"/>
            </a:avLst>
          </a:prstGeom>
          <a:ln w="12700" cmpd="sng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Помоги собрать урожай.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Щёлкни правой кнопкой мыши по груше, на нем появится слово. Определи склонение имени существительного.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оно относится к третьему склонению, то нажми на грушу ещё раз. Если же нет, то оставь его на дереве.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Удачи тебе!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Штриховая стрелка вправо 4">
            <a:hlinkClick r:id="rId2" action="ppaction://hlinksldjump"/>
          </p:cNvPr>
          <p:cNvSpPr/>
          <p:nvPr/>
        </p:nvSpPr>
        <p:spPr>
          <a:xfrm>
            <a:off x="8143875" y="6143625"/>
            <a:ext cx="928688" cy="647700"/>
          </a:xfrm>
          <a:prstGeom prst="stripedRightArrow">
            <a:avLst/>
          </a:prstGeom>
          <a:gradFill flip="none" rotWithShape="1">
            <a:gsLst>
              <a:gs pos="0">
                <a:srgbClr val="33660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9459" name="Picture 12" descr="Копия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7225" y="3689350"/>
            <a:ext cx="231933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Полилиния 311"/>
          <p:cNvSpPr/>
          <p:nvPr/>
        </p:nvSpPr>
        <p:spPr>
          <a:xfrm>
            <a:off x="98197" y="152540"/>
            <a:ext cx="4296819" cy="5348162"/>
          </a:xfrm>
          <a:custGeom>
            <a:avLst/>
            <a:gdLst>
              <a:gd name="connsiteX0" fmla="*/ 1069818 w 3625913"/>
              <a:gd name="connsiteY0" fmla="*/ 196158 h 4827006"/>
              <a:gd name="connsiteX1" fmla="*/ 1603973 w 3625913"/>
              <a:gd name="connsiteY1" fmla="*/ 51303 h 4827006"/>
              <a:gd name="connsiteX2" fmla="*/ 2038539 w 3625913"/>
              <a:gd name="connsiteY2" fmla="*/ 15089 h 4827006"/>
              <a:gd name="connsiteX3" fmla="*/ 2400678 w 3625913"/>
              <a:gd name="connsiteY3" fmla="*/ 141837 h 4827006"/>
              <a:gd name="connsiteX4" fmla="*/ 2708495 w 3625913"/>
              <a:gd name="connsiteY4" fmla="*/ 494922 h 4827006"/>
              <a:gd name="connsiteX5" fmla="*/ 3215489 w 3625913"/>
              <a:gd name="connsiteY5" fmla="*/ 721259 h 4827006"/>
              <a:gd name="connsiteX6" fmla="*/ 3523307 w 3625913"/>
              <a:gd name="connsiteY6" fmla="*/ 1336895 h 4827006"/>
              <a:gd name="connsiteX7" fmla="*/ 3550468 w 3625913"/>
              <a:gd name="connsiteY7" fmla="*/ 1762408 h 4827006"/>
              <a:gd name="connsiteX8" fmla="*/ 3577628 w 3625913"/>
              <a:gd name="connsiteY8" fmla="*/ 2323722 h 4827006"/>
              <a:gd name="connsiteX9" fmla="*/ 3595735 w 3625913"/>
              <a:gd name="connsiteY9" fmla="*/ 2885037 h 4827006"/>
              <a:gd name="connsiteX10" fmla="*/ 3396559 w 3625913"/>
              <a:gd name="connsiteY10" fmla="*/ 3165695 h 4827006"/>
              <a:gd name="connsiteX11" fmla="*/ 3306024 w 3625913"/>
              <a:gd name="connsiteY11" fmla="*/ 3717956 h 4827006"/>
              <a:gd name="connsiteX12" fmla="*/ 3296971 w 3625913"/>
              <a:gd name="connsiteY12" fmla="*/ 4080095 h 4827006"/>
              <a:gd name="connsiteX13" fmla="*/ 3106848 w 3625913"/>
              <a:gd name="connsiteY13" fmla="*/ 4387913 h 4827006"/>
              <a:gd name="connsiteX14" fmla="*/ 2762816 w 3625913"/>
              <a:gd name="connsiteY14" fmla="*/ 4442233 h 4827006"/>
              <a:gd name="connsiteX15" fmla="*/ 2527426 w 3625913"/>
              <a:gd name="connsiteY15" fmla="*/ 4731944 h 4827006"/>
              <a:gd name="connsiteX16" fmla="*/ 2120020 w 3625913"/>
              <a:gd name="connsiteY16" fmla="*/ 4768158 h 4827006"/>
              <a:gd name="connsiteX17" fmla="*/ 1794095 w 3625913"/>
              <a:gd name="connsiteY17" fmla="*/ 4686677 h 4827006"/>
              <a:gd name="connsiteX18" fmla="*/ 1441010 w 3625913"/>
              <a:gd name="connsiteY18" fmla="*/ 4704784 h 4827006"/>
              <a:gd name="connsiteX19" fmla="*/ 870642 w 3625913"/>
              <a:gd name="connsiteY19" fmla="*/ 4722891 h 4827006"/>
              <a:gd name="connsiteX20" fmla="*/ 599038 w 3625913"/>
              <a:gd name="connsiteY20" fmla="*/ 4080095 h 4827006"/>
              <a:gd name="connsiteX21" fmla="*/ 562824 w 3625913"/>
              <a:gd name="connsiteY21" fmla="*/ 3464459 h 4827006"/>
              <a:gd name="connsiteX22" fmla="*/ 146365 w 3625913"/>
              <a:gd name="connsiteY22" fmla="*/ 2912198 h 4827006"/>
              <a:gd name="connsiteX23" fmla="*/ 28670 w 3625913"/>
              <a:gd name="connsiteY23" fmla="*/ 2034012 h 4827006"/>
              <a:gd name="connsiteX24" fmla="*/ 82990 w 3625913"/>
              <a:gd name="connsiteY24" fmla="*/ 1327841 h 4827006"/>
              <a:gd name="connsiteX25" fmla="*/ 526610 w 3625913"/>
              <a:gd name="connsiteY25" fmla="*/ 467762 h 4827006"/>
              <a:gd name="connsiteX26" fmla="*/ 1124139 w 3625913"/>
              <a:gd name="connsiteY26" fmla="*/ 187105 h 4827006"/>
              <a:gd name="connsiteX27" fmla="*/ 1178460 w 3625913"/>
              <a:gd name="connsiteY27" fmla="*/ 168998 h 4827006"/>
              <a:gd name="connsiteX0" fmla="*/ 1069818 w 3625913"/>
              <a:gd name="connsiteY0" fmla="*/ 196158 h 4827006"/>
              <a:gd name="connsiteX1" fmla="*/ 1603973 w 3625913"/>
              <a:gd name="connsiteY1" fmla="*/ 51303 h 4827006"/>
              <a:gd name="connsiteX2" fmla="*/ 2038539 w 3625913"/>
              <a:gd name="connsiteY2" fmla="*/ 15089 h 4827006"/>
              <a:gd name="connsiteX3" fmla="*/ 2400678 w 3625913"/>
              <a:gd name="connsiteY3" fmla="*/ 141837 h 4827006"/>
              <a:gd name="connsiteX4" fmla="*/ 2708495 w 3625913"/>
              <a:gd name="connsiteY4" fmla="*/ 494922 h 4827006"/>
              <a:gd name="connsiteX5" fmla="*/ 3215489 w 3625913"/>
              <a:gd name="connsiteY5" fmla="*/ 721259 h 4827006"/>
              <a:gd name="connsiteX6" fmla="*/ 3523307 w 3625913"/>
              <a:gd name="connsiteY6" fmla="*/ 1336895 h 4827006"/>
              <a:gd name="connsiteX7" fmla="*/ 3550468 w 3625913"/>
              <a:gd name="connsiteY7" fmla="*/ 1762408 h 4827006"/>
              <a:gd name="connsiteX8" fmla="*/ 3577628 w 3625913"/>
              <a:gd name="connsiteY8" fmla="*/ 2323722 h 4827006"/>
              <a:gd name="connsiteX9" fmla="*/ 3595735 w 3625913"/>
              <a:gd name="connsiteY9" fmla="*/ 2885037 h 4827006"/>
              <a:gd name="connsiteX10" fmla="*/ 3396559 w 3625913"/>
              <a:gd name="connsiteY10" fmla="*/ 3165695 h 4827006"/>
              <a:gd name="connsiteX11" fmla="*/ 3306024 w 3625913"/>
              <a:gd name="connsiteY11" fmla="*/ 3717956 h 4827006"/>
              <a:gd name="connsiteX12" fmla="*/ 3296971 w 3625913"/>
              <a:gd name="connsiteY12" fmla="*/ 4080095 h 4827006"/>
              <a:gd name="connsiteX13" fmla="*/ 3106848 w 3625913"/>
              <a:gd name="connsiteY13" fmla="*/ 4387913 h 4827006"/>
              <a:gd name="connsiteX14" fmla="*/ 2762816 w 3625913"/>
              <a:gd name="connsiteY14" fmla="*/ 4442233 h 4827006"/>
              <a:gd name="connsiteX15" fmla="*/ 2527426 w 3625913"/>
              <a:gd name="connsiteY15" fmla="*/ 4731944 h 4827006"/>
              <a:gd name="connsiteX16" fmla="*/ 2120020 w 3625913"/>
              <a:gd name="connsiteY16" fmla="*/ 4768158 h 4827006"/>
              <a:gd name="connsiteX17" fmla="*/ 1794095 w 3625913"/>
              <a:gd name="connsiteY17" fmla="*/ 4686677 h 4827006"/>
              <a:gd name="connsiteX18" fmla="*/ 1441010 w 3625913"/>
              <a:gd name="connsiteY18" fmla="*/ 4704784 h 4827006"/>
              <a:gd name="connsiteX19" fmla="*/ 870642 w 3625913"/>
              <a:gd name="connsiteY19" fmla="*/ 4722891 h 4827006"/>
              <a:gd name="connsiteX20" fmla="*/ 599038 w 3625913"/>
              <a:gd name="connsiteY20" fmla="*/ 4080095 h 4827006"/>
              <a:gd name="connsiteX21" fmla="*/ 174305 w 3625913"/>
              <a:gd name="connsiteY21" fmla="*/ 3786238 h 4827006"/>
              <a:gd name="connsiteX22" fmla="*/ 146365 w 3625913"/>
              <a:gd name="connsiteY22" fmla="*/ 2912198 h 4827006"/>
              <a:gd name="connsiteX23" fmla="*/ 28670 w 3625913"/>
              <a:gd name="connsiteY23" fmla="*/ 2034012 h 4827006"/>
              <a:gd name="connsiteX24" fmla="*/ 82990 w 3625913"/>
              <a:gd name="connsiteY24" fmla="*/ 1327841 h 4827006"/>
              <a:gd name="connsiteX25" fmla="*/ 526610 w 3625913"/>
              <a:gd name="connsiteY25" fmla="*/ 467762 h 4827006"/>
              <a:gd name="connsiteX26" fmla="*/ 1124139 w 3625913"/>
              <a:gd name="connsiteY26" fmla="*/ 187105 h 4827006"/>
              <a:gd name="connsiteX27" fmla="*/ 1178460 w 3625913"/>
              <a:gd name="connsiteY27" fmla="*/ 168998 h 4827006"/>
              <a:gd name="connsiteX0" fmla="*/ 1069818 w 3625913"/>
              <a:gd name="connsiteY0" fmla="*/ 187430 h 4818278"/>
              <a:gd name="connsiteX1" fmla="*/ 1603973 w 3625913"/>
              <a:gd name="connsiteY1" fmla="*/ 171274 h 4818278"/>
              <a:gd name="connsiteX2" fmla="*/ 2038539 w 3625913"/>
              <a:gd name="connsiteY2" fmla="*/ 6361 h 4818278"/>
              <a:gd name="connsiteX3" fmla="*/ 2400678 w 3625913"/>
              <a:gd name="connsiteY3" fmla="*/ 133109 h 4818278"/>
              <a:gd name="connsiteX4" fmla="*/ 2708495 w 3625913"/>
              <a:gd name="connsiteY4" fmla="*/ 486194 h 4818278"/>
              <a:gd name="connsiteX5" fmla="*/ 3215489 w 3625913"/>
              <a:gd name="connsiteY5" fmla="*/ 712531 h 4818278"/>
              <a:gd name="connsiteX6" fmla="*/ 3523307 w 3625913"/>
              <a:gd name="connsiteY6" fmla="*/ 1328167 h 4818278"/>
              <a:gd name="connsiteX7" fmla="*/ 3550468 w 3625913"/>
              <a:gd name="connsiteY7" fmla="*/ 1753680 h 4818278"/>
              <a:gd name="connsiteX8" fmla="*/ 3577628 w 3625913"/>
              <a:gd name="connsiteY8" fmla="*/ 2314994 h 4818278"/>
              <a:gd name="connsiteX9" fmla="*/ 3595735 w 3625913"/>
              <a:gd name="connsiteY9" fmla="*/ 2876309 h 4818278"/>
              <a:gd name="connsiteX10" fmla="*/ 3396559 w 3625913"/>
              <a:gd name="connsiteY10" fmla="*/ 3156967 h 4818278"/>
              <a:gd name="connsiteX11" fmla="*/ 3306024 w 3625913"/>
              <a:gd name="connsiteY11" fmla="*/ 3709228 h 4818278"/>
              <a:gd name="connsiteX12" fmla="*/ 3296971 w 3625913"/>
              <a:gd name="connsiteY12" fmla="*/ 4071367 h 4818278"/>
              <a:gd name="connsiteX13" fmla="*/ 3106848 w 3625913"/>
              <a:gd name="connsiteY13" fmla="*/ 4379185 h 4818278"/>
              <a:gd name="connsiteX14" fmla="*/ 2762816 w 3625913"/>
              <a:gd name="connsiteY14" fmla="*/ 4433505 h 4818278"/>
              <a:gd name="connsiteX15" fmla="*/ 2527426 w 3625913"/>
              <a:gd name="connsiteY15" fmla="*/ 4723216 h 4818278"/>
              <a:gd name="connsiteX16" fmla="*/ 2120020 w 3625913"/>
              <a:gd name="connsiteY16" fmla="*/ 4759430 h 4818278"/>
              <a:gd name="connsiteX17" fmla="*/ 1794095 w 3625913"/>
              <a:gd name="connsiteY17" fmla="*/ 4677949 h 4818278"/>
              <a:gd name="connsiteX18" fmla="*/ 1441010 w 3625913"/>
              <a:gd name="connsiteY18" fmla="*/ 4696056 h 4818278"/>
              <a:gd name="connsiteX19" fmla="*/ 870642 w 3625913"/>
              <a:gd name="connsiteY19" fmla="*/ 4714163 h 4818278"/>
              <a:gd name="connsiteX20" fmla="*/ 599038 w 3625913"/>
              <a:gd name="connsiteY20" fmla="*/ 4071367 h 4818278"/>
              <a:gd name="connsiteX21" fmla="*/ 174305 w 3625913"/>
              <a:gd name="connsiteY21" fmla="*/ 3777510 h 4818278"/>
              <a:gd name="connsiteX22" fmla="*/ 146365 w 3625913"/>
              <a:gd name="connsiteY22" fmla="*/ 2903470 h 4818278"/>
              <a:gd name="connsiteX23" fmla="*/ 28670 w 3625913"/>
              <a:gd name="connsiteY23" fmla="*/ 2025284 h 4818278"/>
              <a:gd name="connsiteX24" fmla="*/ 82990 w 3625913"/>
              <a:gd name="connsiteY24" fmla="*/ 1319113 h 4818278"/>
              <a:gd name="connsiteX25" fmla="*/ 526610 w 3625913"/>
              <a:gd name="connsiteY25" fmla="*/ 459034 h 4818278"/>
              <a:gd name="connsiteX26" fmla="*/ 1124139 w 3625913"/>
              <a:gd name="connsiteY26" fmla="*/ 178377 h 4818278"/>
              <a:gd name="connsiteX27" fmla="*/ 1178460 w 3625913"/>
              <a:gd name="connsiteY27" fmla="*/ 160270 h 4818278"/>
              <a:gd name="connsiteX0" fmla="*/ 1069818 w 3625913"/>
              <a:gd name="connsiteY0" fmla="*/ 187430 h 4818278"/>
              <a:gd name="connsiteX1" fmla="*/ 1603973 w 3625913"/>
              <a:gd name="connsiteY1" fmla="*/ 171274 h 4818278"/>
              <a:gd name="connsiteX2" fmla="*/ 2038539 w 3625913"/>
              <a:gd name="connsiteY2" fmla="*/ 6361 h 4818278"/>
              <a:gd name="connsiteX3" fmla="*/ 2400678 w 3625913"/>
              <a:gd name="connsiteY3" fmla="*/ 133109 h 4818278"/>
              <a:gd name="connsiteX4" fmla="*/ 2902711 w 3625913"/>
              <a:gd name="connsiteY4" fmla="*/ 293093 h 4818278"/>
              <a:gd name="connsiteX5" fmla="*/ 3215489 w 3625913"/>
              <a:gd name="connsiteY5" fmla="*/ 712531 h 4818278"/>
              <a:gd name="connsiteX6" fmla="*/ 3523307 w 3625913"/>
              <a:gd name="connsiteY6" fmla="*/ 1328167 h 4818278"/>
              <a:gd name="connsiteX7" fmla="*/ 3550468 w 3625913"/>
              <a:gd name="connsiteY7" fmla="*/ 1753680 h 4818278"/>
              <a:gd name="connsiteX8" fmla="*/ 3577628 w 3625913"/>
              <a:gd name="connsiteY8" fmla="*/ 2314994 h 4818278"/>
              <a:gd name="connsiteX9" fmla="*/ 3595735 w 3625913"/>
              <a:gd name="connsiteY9" fmla="*/ 2876309 h 4818278"/>
              <a:gd name="connsiteX10" fmla="*/ 3396559 w 3625913"/>
              <a:gd name="connsiteY10" fmla="*/ 3156967 h 4818278"/>
              <a:gd name="connsiteX11" fmla="*/ 3306024 w 3625913"/>
              <a:gd name="connsiteY11" fmla="*/ 3709228 h 4818278"/>
              <a:gd name="connsiteX12" fmla="*/ 3296971 w 3625913"/>
              <a:gd name="connsiteY12" fmla="*/ 4071367 h 4818278"/>
              <a:gd name="connsiteX13" fmla="*/ 3106848 w 3625913"/>
              <a:gd name="connsiteY13" fmla="*/ 4379185 h 4818278"/>
              <a:gd name="connsiteX14" fmla="*/ 2762816 w 3625913"/>
              <a:gd name="connsiteY14" fmla="*/ 4433505 h 4818278"/>
              <a:gd name="connsiteX15" fmla="*/ 2527426 w 3625913"/>
              <a:gd name="connsiteY15" fmla="*/ 4723216 h 4818278"/>
              <a:gd name="connsiteX16" fmla="*/ 2120020 w 3625913"/>
              <a:gd name="connsiteY16" fmla="*/ 4759430 h 4818278"/>
              <a:gd name="connsiteX17" fmla="*/ 1794095 w 3625913"/>
              <a:gd name="connsiteY17" fmla="*/ 4677949 h 4818278"/>
              <a:gd name="connsiteX18" fmla="*/ 1441010 w 3625913"/>
              <a:gd name="connsiteY18" fmla="*/ 4696056 h 4818278"/>
              <a:gd name="connsiteX19" fmla="*/ 870642 w 3625913"/>
              <a:gd name="connsiteY19" fmla="*/ 4714163 h 4818278"/>
              <a:gd name="connsiteX20" fmla="*/ 599038 w 3625913"/>
              <a:gd name="connsiteY20" fmla="*/ 4071367 h 4818278"/>
              <a:gd name="connsiteX21" fmla="*/ 174305 w 3625913"/>
              <a:gd name="connsiteY21" fmla="*/ 3777510 h 4818278"/>
              <a:gd name="connsiteX22" fmla="*/ 146365 w 3625913"/>
              <a:gd name="connsiteY22" fmla="*/ 2903470 h 4818278"/>
              <a:gd name="connsiteX23" fmla="*/ 28670 w 3625913"/>
              <a:gd name="connsiteY23" fmla="*/ 2025284 h 4818278"/>
              <a:gd name="connsiteX24" fmla="*/ 82990 w 3625913"/>
              <a:gd name="connsiteY24" fmla="*/ 1319113 h 4818278"/>
              <a:gd name="connsiteX25" fmla="*/ 526610 w 3625913"/>
              <a:gd name="connsiteY25" fmla="*/ 459034 h 4818278"/>
              <a:gd name="connsiteX26" fmla="*/ 1124139 w 3625913"/>
              <a:gd name="connsiteY26" fmla="*/ 178377 h 4818278"/>
              <a:gd name="connsiteX27" fmla="*/ 1178460 w 3625913"/>
              <a:gd name="connsiteY27" fmla="*/ 160270 h 4818278"/>
              <a:gd name="connsiteX0" fmla="*/ 1069818 w 3826669"/>
              <a:gd name="connsiteY0" fmla="*/ 187430 h 4818278"/>
              <a:gd name="connsiteX1" fmla="*/ 1603973 w 3826669"/>
              <a:gd name="connsiteY1" fmla="*/ 171274 h 4818278"/>
              <a:gd name="connsiteX2" fmla="*/ 2038539 w 3826669"/>
              <a:gd name="connsiteY2" fmla="*/ 6361 h 4818278"/>
              <a:gd name="connsiteX3" fmla="*/ 2400678 w 3826669"/>
              <a:gd name="connsiteY3" fmla="*/ 133109 h 4818278"/>
              <a:gd name="connsiteX4" fmla="*/ 2902711 w 3826669"/>
              <a:gd name="connsiteY4" fmla="*/ 293093 h 4818278"/>
              <a:gd name="connsiteX5" fmla="*/ 3215489 w 3826669"/>
              <a:gd name="connsiteY5" fmla="*/ 712531 h 4818278"/>
              <a:gd name="connsiteX6" fmla="*/ 3523307 w 3826669"/>
              <a:gd name="connsiteY6" fmla="*/ 1328167 h 4818278"/>
              <a:gd name="connsiteX7" fmla="*/ 3550468 w 3826669"/>
              <a:gd name="connsiteY7" fmla="*/ 1753680 h 4818278"/>
              <a:gd name="connsiteX8" fmla="*/ 3577628 w 3826669"/>
              <a:gd name="connsiteY8" fmla="*/ 2314994 h 4818278"/>
              <a:gd name="connsiteX9" fmla="*/ 3823651 w 3826669"/>
              <a:gd name="connsiteY9" fmla="*/ 2333983 h 4818278"/>
              <a:gd name="connsiteX10" fmla="*/ 3595735 w 3826669"/>
              <a:gd name="connsiteY10" fmla="*/ 2876309 h 4818278"/>
              <a:gd name="connsiteX11" fmla="*/ 3396559 w 3826669"/>
              <a:gd name="connsiteY11" fmla="*/ 3156967 h 4818278"/>
              <a:gd name="connsiteX12" fmla="*/ 3306024 w 3826669"/>
              <a:gd name="connsiteY12" fmla="*/ 3709228 h 4818278"/>
              <a:gd name="connsiteX13" fmla="*/ 3296971 w 3826669"/>
              <a:gd name="connsiteY13" fmla="*/ 4071367 h 4818278"/>
              <a:gd name="connsiteX14" fmla="*/ 3106848 w 3826669"/>
              <a:gd name="connsiteY14" fmla="*/ 4379185 h 4818278"/>
              <a:gd name="connsiteX15" fmla="*/ 2762816 w 3826669"/>
              <a:gd name="connsiteY15" fmla="*/ 4433505 h 4818278"/>
              <a:gd name="connsiteX16" fmla="*/ 2527426 w 3826669"/>
              <a:gd name="connsiteY16" fmla="*/ 4723216 h 4818278"/>
              <a:gd name="connsiteX17" fmla="*/ 2120020 w 3826669"/>
              <a:gd name="connsiteY17" fmla="*/ 4759430 h 4818278"/>
              <a:gd name="connsiteX18" fmla="*/ 1794095 w 3826669"/>
              <a:gd name="connsiteY18" fmla="*/ 4677949 h 4818278"/>
              <a:gd name="connsiteX19" fmla="*/ 1441010 w 3826669"/>
              <a:gd name="connsiteY19" fmla="*/ 4696056 h 4818278"/>
              <a:gd name="connsiteX20" fmla="*/ 870642 w 3826669"/>
              <a:gd name="connsiteY20" fmla="*/ 4714163 h 4818278"/>
              <a:gd name="connsiteX21" fmla="*/ 599038 w 3826669"/>
              <a:gd name="connsiteY21" fmla="*/ 4071367 h 4818278"/>
              <a:gd name="connsiteX22" fmla="*/ 174305 w 3826669"/>
              <a:gd name="connsiteY22" fmla="*/ 3777510 h 4818278"/>
              <a:gd name="connsiteX23" fmla="*/ 146365 w 3826669"/>
              <a:gd name="connsiteY23" fmla="*/ 2903470 h 4818278"/>
              <a:gd name="connsiteX24" fmla="*/ 28670 w 3826669"/>
              <a:gd name="connsiteY24" fmla="*/ 2025284 h 4818278"/>
              <a:gd name="connsiteX25" fmla="*/ 82990 w 3826669"/>
              <a:gd name="connsiteY25" fmla="*/ 1319113 h 4818278"/>
              <a:gd name="connsiteX26" fmla="*/ 526610 w 3826669"/>
              <a:gd name="connsiteY26" fmla="*/ 459034 h 4818278"/>
              <a:gd name="connsiteX27" fmla="*/ 1124139 w 3826669"/>
              <a:gd name="connsiteY27" fmla="*/ 178377 h 4818278"/>
              <a:gd name="connsiteX28" fmla="*/ 1178460 w 3826669"/>
              <a:gd name="connsiteY28" fmla="*/ 160270 h 4818278"/>
              <a:gd name="connsiteX0" fmla="*/ 1069818 w 3826669"/>
              <a:gd name="connsiteY0" fmla="*/ 187430 h 4818278"/>
              <a:gd name="connsiteX1" fmla="*/ 1603973 w 3826669"/>
              <a:gd name="connsiteY1" fmla="*/ 171274 h 4818278"/>
              <a:gd name="connsiteX2" fmla="*/ 2038539 w 3826669"/>
              <a:gd name="connsiteY2" fmla="*/ 6361 h 4818278"/>
              <a:gd name="connsiteX3" fmla="*/ 2400678 w 3826669"/>
              <a:gd name="connsiteY3" fmla="*/ 133109 h 4818278"/>
              <a:gd name="connsiteX4" fmla="*/ 2902711 w 3826669"/>
              <a:gd name="connsiteY4" fmla="*/ 293093 h 4818278"/>
              <a:gd name="connsiteX5" fmla="*/ 3215489 w 3826669"/>
              <a:gd name="connsiteY5" fmla="*/ 712531 h 4818278"/>
              <a:gd name="connsiteX6" fmla="*/ 3523307 w 3826669"/>
              <a:gd name="connsiteY6" fmla="*/ 1328167 h 4818278"/>
              <a:gd name="connsiteX7" fmla="*/ 3744684 w 3826669"/>
              <a:gd name="connsiteY7" fmla="*/ 1753680 h 4818278"/>
              <a:gd name="connsiteX8" fmla="*/ 3577628 w 3826669"/>
              <a:gd name="connsiteY8" fmla="*/ 2314994 h 4818278"/>
              <a:gd name="connsiteX9" fmla="*/ 3823651 w 3826669"/>
              <a:gd name="connsiteY9" fmla="*/ 2333983 h 4818278"/>
              <a:gd name="connsiteX10" fmla="*/ 3595735 w 3826669"/>
              <a:gd name="connsiteY10" fmla="*/ 2876309 h 4818278"/>
              <a:gd name="connsiteX11" fmla="*/ 3396559 w 3826669"/>
              <a:gd name="connsiteY11" fmla="*/ 3156967 h 4818278"/>
              <a:gd name="connsiteX12" fmla="*/ 3306024 w 3826669"/>
              <a:gd name="connsiteY12" fmla="*/ 3709228 h 4818278"/>
              <a:gd name="connsiteX13" fmla="*/ 3296971 w 3826669"/>
              <a:gd name="connsiteY13" fmla="*/ 4071367 h 4818278"/>
              <a:gd name="connsiteX14" fmla="*/ 3106848 w 3826669"/>
              <a:gd name="connsiteY14" fmla="*/ 4379185 h 4818278"/>
              <a:gd name="connsiteX15" fmla="*/ 2762816 w 3826669"/>
              <a:gd name="connsiteY15" fmla="*/ 4433505 h 4818278"/>
              <a:gd name="connsiteX16" fmla="*/ 2527426 w 3826669"/>
              <a:gd name="connsiteY16" fmla="*/ 4723216 h 4818278"/>
              <a:gd name="connsiteX17" fmla="*/ 2120020 w 3826669"/>
              <a:gd name="connsiteY17" fmla="*/ 4759430 h 4818278"/>
              <a:gd name="connsiteX18" fmla="*/ 1794095 w 3826669"/>
              <a:gd name="connsiteY18" fmla="*/ 4677949 h 4818278"/>
              <a:gd name="connsiteX19" fmla="*/ 1441010 w 3826669"/>
              <a:gd name="connsiteY19" fmla="*/ 4696056 h 4818278"/>
              <a:gd name="connsiteX20" fmla="*/ 870642 w 3826669"/>
              <a:gd name="connsiteY20" fmla="*/ 4714163 h 4818278"/>
              <a:gd name="connsiteX21" fmla="*/ 599038 w 3826669"/>
              <a:gd name="connsiteY21" fmla="*/ 4071367 h 4818278"/>
              <a:gd name="connsiteX22" fmla="*/ 174305 w 3826669"/>
              <a:gd name="connsiteY22" fmla="*/ 3777510 h 4818278"/>
              <a:gd name="connsiteX23" fmla="*/ 146365 w 3826669"/>
              <a:gd name="connsiteY23" fmla="*/ 2903470 h 4818278"/>
              <a:gd name="connsiteX24" fmla="*/ 28670 w 3826669"/>
              <a:gd name="connsiteY24" fmla="*/ 2025284 h 4818278"/>
              <a:gd name="connsiteX25" fmla="*/ 82990 w 3826669"/>
              <a:gd name="connsiteY25" fmla="*/ 1319113 h 4818278"/>
              <a:gd name="connsiteX26" fmla="*/ 526610 w 3826669"/>
              <a:gd name="connsiteY26" fmla="*/ 459034 h 4818278"/>
              <a:gd name="connsiteX27" fmla="*/ 1124139 w 3826669"/>
              <a:gd name="connsiteY27" fmla="*/ 178377 h 4818278"/>
              <a:gd name="connsiteX28" fmla="*/ 1178460 w 3826669"/>
              <a:gd name="connsiteY28" fmla="*/ 160270 h 4818278"/>
              <a:gd name="connsiteX0" fmla="*/ 1069818 w 3863794"/>
              <a:gd name="connsiteY0" fmla="*/ 187430 h 4818278"/>
              <a:gd name="connsiteX1" fmla="*/ 1603973 w 3863794"/>
              <a:gd name="connsiteY1" fmla="*/ 171274 h 4818278"/>
              <a:gd name="connsiteX2" fmla="*/ 2038539 w 3863794"/>
              <a:gd name="connsiteY2" fmla="*/ 6361 h 4818278"/>
              <a:gd name="connsiteX3" fmla="*/ 2400678 w 3863794"/>
              <a:gd name="connsiteY3" fmla="*/ 133109 h 4818278"/>
              <a:gd name="connsiteX4" fmla="*/ 2902711 w 3863794"/>
              <a:gd name="connsiteY4" fmla="*/ 293093 h 4818278"/>
              <a:gd name="connsiteX5" fmla="*/ 3215489 w 3863794"/>
              <a:gd name="connsiteY5" fmla="*/ 712531 h 4818278"/>
              <a:gd name="connsiteX6" fmla="*/ 3523307 w 3863794"/>
              <a:gd name="connsiteY6" fmla="*/ 1328167 h 4818278"/>
              <a:gd name="connsiteX7" fmla="*/ 3744684 w 3863794"/>
              <a:gd name="connsiteY7" fmla="*/ 1753680 h 4818278"/>
              <a:gd name="connsiteX8" fmla="*/ 3836593 w 3863794"/>
              <a:gd name="connsiteY8" fmla="*/ 2121893 h 4818278"/>
              <a:gd name="connsiteX9" fmla="*/ 3823651 w 3863794"/>
              <a:gd name="connsiteY9" fmla="*/ 2333983 h 4818278"/>
              <a:gd name="connsiteX10" fmla="*/ 3595735 w 3863794"/>
              <a:gd name="connsiteY10" fmla="*/ 2876309 h 4818278"/>
              <a:gd name="connsiteX11" fmla="*/ 3396559 w 3863794"/>
              <a:gd name="connsiteY11" fmla="*/ 3156967 h 4818278"/>
              <a:gd name="connsiteX12" fmla="*/ 3306024 w 3863794"/>
              <a:gd name="connsiteY12" fmla="*/ 3709228 h 4818278"/>
              <a:gd name="connsiteX13" fmla="*/ 3296971 w 3863794"/>
              <a:gd name="connsiteY13" fmla="*/ 4071367 h 4818278"/>
              <a:gd name="connsiteX14" fmla="*/ 3106848 w 3863794"/>
              <a:gd name="connsiteY14" fmla="*/ 4379185 h 4818278"/>
              <a:gd name="connsiteX15" fmla="*/ 2762816 w 3863794"/>
              <a:gd name="connsiteY15" fmla="*/ 4433505 h 4818278"/>
              <a:gd name="connsiteX16" fmla="*/ 2527426 w 3863794"/>
              <a:gd name="connsiteY16" fmla="*/ 4723216 h 4818278"/>
              <a:gd name="connsiteX17" fmla="*/ 2120020 w 3863794"/>
              <a:gd name="connsiteY17" fmla="*/ 4759430 h 4818278"/>
              <a:gd name="connsiteX18" fmla="*/ 1794095 w 3863794"/>
              <a:gd name="connsiteY18" fmla="*/ 4677949 h 4818278"/>
              <a:gd name="connsiteX19" fmla="*/ 1441010 w 3863794"/>
              <a:gd name="connsiteY19" fmla="*/ 4696056 h 4818278"/>
              <a:gd name="connsiteX20" fmla="*/ 870642 w 3863794"/>
              <a:gd name="connsiteY20" fmla="*/ 4714163 h 4818278"/>
              <a:gd name="connsiteX21" fmla="*/ 599038 w 3863794"/>
              <a:gd name="connsiteY21" fmla="*/ 4071367 h 4818278"/>
              <a:gd name="connsiteX22" fmla="*/ 174305 w 3863794"/>
              <a:gd name="connsiteY22" fmla="*/ 3777510 h 4818278"/>
              <a:gd name="connsiteX23" fmla="*/ 146365 w 3863794"/>
              <a:gd name="connsiteY23" fmla="*/ 2903470 h 4818278"/>
              <a:gd name="connsiteX24" fmla="*/ 28670 w 3863794"/>
              <a:gd name="connsiteY24" fmla="*/ 2025284 h 4818278"/>
              <a:gd name="connsiteX25" fmla="*/ 82990 w 3863794"/>
              <a:gd name="connsiteY25" fmla="*/ 1319113 h 4818278"/>
              <a:gd name="connsiteX26" fmla="*/ 526610 w 3863794"/>
              <a:gd name="connsiteY26" fmla="*/ 459034 h 4818278"/>
              <a:gd name="connsiteX27" fmla="*/ 1124139 w 3863794"/>
              <a:gd name="connsiteY27" fmla="*/ 178377 h 4818278"/>
              <a:gd name="connsiteX28" fmla="*/ 1178460 w 3863794"/>
              <a:gd name="connsiteY28" fmla="*/ 160270 h 4818278"/>
              <a:gd name="connsiteX0" fmla="*/ 1100483 w 3894459"/>
              <a:gd name="connsiteY0" fmla="*/ 187430 h 4818278"/>
              <a:gd name="connsiteX1" fmla="*/ 1634638 w 3894459"/>
              <a:gd name="connsiteY1" fmla="*/ 171274 h 4818278"/>
              <a:gd name="connsiteX2" fmla="*/ 2069204 w 3894459"/>
              <a:gd name="connsiteY2" fmla="*/ 6361 h 4818278"/>
              <a:gd name="connsiteX3" fmla="*/ 2431343 w 3894459"/>
              <a:gd name="connsiteY3" fmla="*/ 133109 h 4818278"/>
              <a:gd name="connsiteX4" fmla="*/ 2933376 w 3894459"/>
              <a:gd name="connsiteY4" fmla="*/ 293093 h 4818278"/>
              <a:gd name="connsiteX5" fmla="*/ 3246154 w 3894459"/>
              <a:gd name="connsiteY5" fmla="*/ 712531 h 4818278"/>
              <a:gd name="connsiteX6" fmla="*/ 3553972 w 3894459"/>
              <a:gd name="connsiteY6" fmla="*/ 1328167 h 4818278"/>
              <a:gd name="connsiteX7" fmla="*/ 3775349 w 3894459"/>
              <a:gd name="connsiteY7" fmla="*/ 1753680 h 4818278"/>
              <a:gd name="connsiteX8" fmla="*/ 3867258 w 3894459"/>
              <a:gd name="connsiteY8" fmla="*/ 2121893 h 4818278"/>
              <a:gd name="connsiteX9" fmla="*/ 3854316 w 3894459"/>
              <a:gd name="connsiteY9" fmla="*/ 2333983 h 4818278"/>
              <a:gd name="connsiteX10" fmla="*/ 3626400 w 3894459"/>
              <a:gd name="connsiteY10" fmla="*/ 2876309 h 4818278"/>
              <a:gd name="connsiteX11" fmla="*/ 3427224 w 3894459"/>
              <a:gd name="connsiteY11" fmla="*/ 3156967 h 4818278"/>
              <a:gd name="connsiteX12" fmla="*/ 3336689 w 3894459"/>
              <a:gd name="connsiteY12" fmla="*/ 3709228 h 4818278"/>
              <a:gd name="connsiteX13" fmla="*/ 3327636 w 3894459"/>
              <a:gd name="connsiteY13" fmla="*/ 4071367 h 4818278"/>
              <a:gd name="connsiteX14" fmla="*/ 3137513 w 3894459"/>
              <a:gd name="connsiteY14" fmla="*/ 4379185 h 4818278"/>
              <a:gd name="connsiteX15" fmla="*/ 2793481 w 3894459"/>
              <a:gd name="connsiteY15" fmla="*/ 4433505 h 4818278"/>
              <a:gd name="connsiteX16" fmla="*/ 2558091 w 3894459"/>
              <a:gd name="connsiteY16" fmla="*/ 4723216 h 4818278"/>
              <a:gd name="connsiteX17" fmla="*/ 2150685 w 3894459"/>
              <a:gd name="connsiteY17" fmla="*/ 4759430 h 4818278"/>
              <a:gd name="connsiteX18" fmla="*/ 1824760 w 3894459"/>
              <a:gd name="connsiteY18" fmla="*/ 4677949 h 4818278"/>
              <a:gd name="connsiteX19" fmla="*/ 1471675 w 3894459"/>
              <a:gd name="connsiteY19" fmla="*/ 4696056 h 4818278"/>
              <a:gd name="connsiteX20" fmla="*/ 901307 w 3894459"/>
              <a:gd name="connsiteY20" fmla="*/ 4714163 h 4818278"/>
              <a:gd name="connsiteX21" fmla="*/ 629703 w 3894459"/>
              <a:gd name="connsiteY21" fmla="*/ 4071367 h 4818278"/>
              <a:gd name="connsiteX22" fmla="*/ 75445 w 3894459"/>
              <a:gd name="connsiteY22" fmla="*/ 3520048 h 4818278"/>
              <a:gd name="connsiteX23" fmla="*/ 177030 w 3894459"/>
              <a:gd name="connsiteY23" fmla="*/ 2903470 h 4818278"/>
              <a:gd name="connsiteX24" fmla="*/ 59335 w 3894459"/>
              <a:gd name="connsiteY24" fmla="*/ 2025284 h 4818278"/>
              <a:gd name="connsiteX25" fmla="*/ 113655 w 3894459"/>
              <a:gd name="connsiteY25" fmla="*/ 1319113 h 4818278"/>
              <a:gd name="connsiteX26" fmla="*/ 557275 w 3894459"/>
              <a:gd name="connsiteY26" fmla="*/ 459034 h 4818278"/>
              <a:gd name="connsiteX27" fmla="*/ 1154804 w 3894459"/>
              <a:gd name="connsiteY27" fmla="*/ 178377 h 4818278"/>
              <a:gd name="connsiteX28" fmla="*/ 1209125 w 3894459"/>
              <a:gd name="connsiteY28" fmla="*/ 160270 h 481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94459" h="4818278">
                <a:moveTo>
                  <a:pt x="1100483" y="187430"/>
                </a:moveTo>
                <a:cubicBezTo>
                  <a:pt x="1286833" y="130091"/>
                  <a:pt x="1473184" y="201452"/>
                  <a:pt x="1634638" y="171274"/>
                </a:cubicBezTo>
                <a:cubicBezTo>
                  <a:pt x="1796092" y="141096"/>
                  <a:pt x="1936420" y="12722"/>
                  <a:pt x="2069204" y="6361"/>
                </a:cubicBezTo>
                <a:cubicBezTo>
                  <a:pt x="2201988" y="0"/>
                  <a:pt x="2287314" y="85320"/>
                  <a:pt x="2431343" y="133109"/>
                </a:cubicBezTo>
                <a:cubicBezTo>
                  <a:pt x="2575372" y="180898"/>
                  <a:pt x="2797574" y="196523"/>
                  <a:pt x="2933376" y="293093"/>
                </a:cubicBezTo>
                <a:cubicBezTo>
                  <a:pt x="3069178" y="389663"/>
                  <a:pt x="3142721" y="540019"/>
                  <a:pt x="3246154" y="712531"/>
                </a:cubicBezTo>
                <a:cubicBezTo>
                  <a:pt x="3349587" y="885043"/>
                  <a:pt x="3465773" y="1154642"/>
                  <a:pt x="3553972" y="1328167"/>
                </a:cubicBezTo>
                <a:cubicBezTo>
                  <a:pt x="3642171" y="1501692"/>
                  <a:pt x="3723135" y="1621392"/>
                  <a:pt x="3775349" y="1753680"/>
                </a:cubicBezTo>
                <a:cubicBezTo>
                  <a:pt x="3827563" y="1885968"/>
                  <a:pt x="3854097" y="2025176"/>
                  <a:pt x="3867258" y="2121893"/>
                </a:cubicBezTo>
                <a:cubicBezTo>
                  <a:pt x="3880419" y="2218610"/>
                  <a:pt x="3894459" y="2208247"/>
                  <a:pt x="3854316" y="2333983"/>
                </a:cubicBezTo>
                <a:cubicBezTo>
                  <a:pt x="3814173" y="2459719"/>
                  <a:pt x="3697582" y="2739145"/>
                  <a:pt x="3626400" y="2876309"/>
                </a:cubicBezTo>
                <a:cubicBezTo>
                  <a:pt x="3555218" y="3013473"/>
                  <a:pt x="3475509" y="3018147"/>
                  <a:pt x="3427224" y="3156967"/>
                </a:cubicBezTo>
                <a:cubicBezTo>
                  <a:pt x="3378939" y="3295787"/>
                  <a:pt x="3353287" y="3556828"/>
                  <a:pt x="3336689" y="3709228"/>
                </a:cubicBezTo>
                <a:cubicBezTo>
                  <a:pt x="3320091" y="3861628"/>
                  <a:pt x="3360832" y="3959708"/>
                  <a:pt x="3327636" y="4071367"/>
                </a:cubicBezTo>
                <a:cubicBezTo>
                  <a:pt x="3294440" y="4183026"/>
                  <a:pt x="3226539" y="4318829"/>
                  <a:pt x="3137513" y="4379185"/>
                </a:cubicBezTo>
                <a:cubicBezTo>
                  <a:pt x="3048487" y="4439541"/>
                  <a:pt x="2890051" y="4376167"/>
                  <a:pt x="2793481" y="4433505"/>
                </a:cubicBezTo>
                <a:cubicBezTo>
                  <a:pt x="2696911" y="4490844"/>
                  <a:pt x="2665224" y="4668895"/>
                  <a:pt x="2558091" y="4723216"/>
                </a:cubicBezTo>
                <a:cubicBezTo>
                  <a:pt x="2450958" y="4777537"/>
                  <a:pt x="2272907" y="4766974"/>
                  <a:pt x="2150685" y="4759430"/>
                </a:cubicBezTo>
                <a:cubicBezTo>
                  <a:pt x="2028463" y="4751886"/>
                  <a:pt x="1937928" y="4688511"/>
                  <a:pt x="1824760" y="4677949"/>
                </a:cubicBezTo>
                <a:cubicBezTo>
                  <a:pt x="1711592" y="4667387"/>
                  <a:pt x="1471675" y="4696056"/>
                  <a:pt x="1471675" y="4696056"/>
                </a:cubicBezTo>
                <a:cubicBezTo>
                  <a:pt x="1317766" y="4702092"/>
                  <a:pt x="1041636" y="4818278"/>
                  <a:pt x="901307" y="4714163"/>
                </a:cubicBezTo>
                <a:cubicBezTo>
                  <a:pt x="760978" y="4610048"/>
                  <a:pt x="767347" y="4270386"/>
                  <a:pt x="629703" y="4071367"/>
                </a:cubicBezTo>
                <a:cubicBezTo>
                  <a:pt x="492059" y="3872348"/>
                  <a:pt x="150890" y="3714697"/>
                  <a:pt x="75445" y="3520048"/>
                </a:cubicBezTo>
                <a:cubicBezTo>
                  <a:pt x="0" y="3325399"/>
                  <a:pt x="179715" y="3152597"/>
                  <a:pt x="177030" y="2903470"/>
                </a:cubicBezTo>
                <a:cubicBezTo>
                  <a:pt x="174345" y="2654343"/>
                  <a:pt x="69897" y="2289343"/>
                  <a:pt x="59335" y="2025284"/>
                </a:cubicBezTo>
                <a:cubicBezTo>
                  <a:pt x="48773" y="1761225"/>
                  <a:pt x="30665" y="1580155"/>
                  <a:pt x="113655" y="1319113"/>
                </a:cubicBezTo>
                <a:cubicBezTo>
                  <a:pt x="196645" y="1058071"/>
                  <a:pt x="383750" y="649157"/>
                  <a:pt x="557275" y="459034"/>
                </a:cubicBezTo>
                <a:cubicBezTo>
                  <a:pt x="730800" y="268911"/>
                  <a:pt x="1046162" y="228171"/>
                  <a:pt x="1154804" y="178377"/>
                </a:cubicBezTo>
                <a:cubicBezTo>
                  <a:pt x="1263446" y="128583"/>
                  <a:pt x="1236285" y="144426"/>
                  <a:pt x="1209125" y="160270"/>
                </a:cubicBezTo>
              </a:path>
            </a:pathLst>
          </a:custGeom>
          <a:gradFill flip="none" rotWithShape="1">
            <a:gsLst>
              <a:gs pos="0">
                <a:srgbClr val="285000"/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0484" name="Группа 111"/>
          <p:cNvGrpSpPr>
            <a:grpSpLocks noChangeAspect="1"/>
          </p:cNvGrpSpPr>
          <p:nvPr/>
        </p:nvGrpSpPr>
        <p:grpSpPr bwMode="auto">
          <a:xfrm rot="8203371">
            <a:off x="207963" y="649288"/>
            <a:ext cx="604837" cy="428625"/>
            <a:chOff x="7500958" y="3857628"/>
            <a:chExt cx="1036969" cy="735304"/>
          </a:xfrm>
        </p:grpSpPr>
        <p:sp>
          <p:nvSpPr>
            <p:cNvPr id="21351" name="Freeform 737"/>
            <p:cNvSpPr>
              <a:spLocks/>
            </p:cNvSpPr>
            <p:nvPr/>
          </p:nvSpPr>
          <p:spPr bwMode="auto">
            <a:xfrm flipV="1">
              <a:off x="7540752" y="3946523"/>
              <a:ext cx="219672" cy="211551"/>
            </a:xfrm>
            <a:custGeom>
              <a:avLst/>
              <a:gdLst>
                <a:gd name="T0" fmla="*/ 0 w 144"/>
                <a:gd name="T1" fmla="*/ 233092836 h 192"/>
                <a:gd name="T2" fmla="*/ 111703212 w 144"/>
                <a:gd name="T3" fmla="*/ 58273485 h 192"/>
                <a:gd name="T4" fmla="*/ 335109589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>
              <a:solidFill>
                <a:srgbClr val="8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r>
                <a:rPr lang="ru-RU"/>
                <a:t> </a:t>
              </a:r>
            </a:p>
          </p:txBody>
        </p:sp>
        <p:sp>
          <p:nvSpPr>
            <p:cNvPr id="217" name="Freeform 743"/>
            <p:cNvSpPr>
              <a:spLocks/>
            </p:cNvSpPr>
            <p:nvPr/>
          </p:nvSpPr>
          <p:spPr bwMode="auto">
            <a:xfrm rot="13053935">
              <a:off x="7500958" y="4245430"/>
              <a:ext cx="1033694" cy="347502"/>
            </a:xfrm>
            <a:custGeom>
              <a:avLst/>
              <a:gdLst>
                <a:gd name="connsiteX0" fmla="*/ 966 w 966"/>
                <a:gd name="connsiteY0" fmla="*/ 305 h 350"/>
                <a:gd name="connsiteX1" fmla="*/ 822 w 966"/>
                <a:gd name="connsiteY1" fmla="*/ 81 h 350"/>
                <a:gd name="connsiteX2" fmla="*/ 694 w 966"/>
                <a:gd name="connsiteY2" fmla="*/ 9 h 350"/>
                <a:gd name="connsiteX3" fmla="*/ 494 w 966"/>
                <a:gd name="connsiteY3" fmla="*/ 57 h 350"/>
                <a:gd name="connsiteX4" fmla="*/ 0 w 966"/>
                <a:gd name="connsiteY4" fmla="*/ 350 h 350"/>
                <a:gd name="connsiteX0" fmla="*/ 966 w 966"/>
                <a:gd name="connsiteY0" fmla="*/ 300 h 345"/>
                <a:gd name="connsiteX1" fmla="*/ 822 w 966"/>
                <a:gd name="connsiteY1" fmla="*/ 76 h 345"/>
                <a:gd name="connsiteX2" fmla="*/ 694 w 966"/>
                <a:gd name="connsiteY2" fmla="*/ 4 h 345"/>
                <a:gd name="connsiteX3" fmla="*/ 494 w 966"/>
                <a:gd name="connsiteY3" fmla="*/ 52 h 345"/>
                <a:gd name="connsiteX4" fmla="*/ 221 w 966"/>
                <a:gd name="connsiteY4" fmla="*/ 171 h 345"/>
                <a:gd name="connsiteX5" fmla="*/ 0 w 966"/>
                <a:gd name="connsiteY5" fmla="*/ 345 h 345"/>
                <a:gd name="connsiteX0" fmla="*/ 920 w 920"/>
                <a:gd name="connsiteY0" fmla="*/ 300 h 361"/>
                <a:gd name="connsiteX1" fmla="*/ 776 w 920"/>
                <a:gd name="connsiteY1" fmla="*/ 76 h 361"/>
                <a:gd name="connsiteX2" fmla="*/ 648 w 920"/>
                <a:gd name="connsiteY2" fmla="*/ 4 h 361"/>
                <a:gd name="connsiteX3" fmla="*/ 448 w 920"/>
                <a:gd name="connsiteY3" fmla="*/ 52 h 361"/>
                <a:gd name="connsiteX4" fmla="*/ 175 w 920"/>
                <a:gd name="connsiteY4" fmla="*/ 171 h 361"/>
                <a:gd name="connsiteX5" fmla="*/ 0 w 920"/>
                <a:gd name="connsiteY5" fmla="*/ 361 h 361"/>
                <a:gd name="connsiteX0" fmla="*/ 1051 w 1051"/>
                <a:gd name="connsiteY0" fmla="*/ 300 h 361"/>
                <a:gd name="connsiteX1" fmla="*/ 907 w 1051"/>
                <a:gd name="connsiteY1" fmla="*/ 76 h 361"/>
                <a:gd name="connsiteX2" fmla="*/ 779 w 1051"/>
                <a:gd name="connsiteY2" fmla="*/ 4 h 361"/>
                <a:gd name="connsiteX3" fmla="*/ 579 w 1051"/>
                <a:gd name="connsiteY3" fmla="*/ 52 h 361"/>
                <a:gd name="connsiteX4" fmla="*/ 306 w 1051"/>
                <a:gd name="connsiteY4" fmla="*/ 171 h 361"/>
                <a:gd name="connsiteX5" fmla="*/ 131 w 1051"/>
                <a:gd name="connsiteY5" fmla="*/ 361 h 361"/>
                <a:gd name="connsiteX0" fmla="*/ 1046 w 1046"/>
                <a:gd name="connsiteY0" fmla="*/ 245 h 361"/>
                <a:gd name="connsiteX1" fmla="*/ 907 w 1046"/>
                <a:gd name="connsiteY1" fmla="*/ 76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46 w 1046"/>
                <a:gd name="connsiteY0" fmla="*/ 245 h 361"/>
                <a:gd name="connsiteX1" fmla="*/ 999 w 1046"/>
                <a:gd name="connsiteY1" fmla="*/ 40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72 w 1072"/>
                <a:gd name="connsiteY0" fmla="*/ 245 h 382"/>
                <a:gd name="connsiteX1" fmla="*/ 1025 w 1072"/>
                <a:gd name="connsiteY1" fmla="*/ 40 h 382"/>
                <a:gd name="connsiteX2" fmla="*/ 805 w 1072"/>
                <a:gd name="connsiteY2" fmla="*/ 4 h 382"/>
                <a:gd name="connsiteX3" fmla="*/ 605 w 1072"/>
                <a:gd name="connsiteY3" fmla="*/ 52 h 382"/>
                <a:gd name="connsiteX4" fmla="*/ 332 w 1072"/>
                <a:gd name="connsiteY4" fmla="*/ 171 h 382"/>
                <a:gd name="connsiteX5" fmla="*/ 131 w 1072"/>
                <a:gd name="connsiteY5" fmla="*/ 382 h 382"/>
                <a:gd name="connsiteX0" fmla="*/ 1174 w 1174"/>
                <a:gd name="connsiteY0" fmla="*/ 245 h 382"/>
                <a:gd name="connsiteX1" fmla="*/ 1127 w 1174"/>
                <a:gd name="connsiteY1" fmla="*/ 40 h 382"/>
                <a:gd name="connsiteX2" fmla="*/ 907 w 1174"/>
                <a:gd name="connsiteY2" fmla="*/ 4 h 382"/>
                <a:gd name="connsiteX3" fmla="*/ 707 w 1174"/>
                <a:gd name="connsiteY3" fmla="*/ 52 h 382"/>
                <a:gd name="connsiteX4" fmla="*/ 434 w 1174"/>
                <a:gd name="connsiteY4" fmla="*/ 171 h 382"/>
                <a:gd name="connsiteX5" fmla="*/ 233 w 1174"/>
                <a:gd name="connsiteY5" fmla="*/ 382 h 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" h="382">
                  <a:moveTo>
                    <a:pt x="1174" y="245"/>
                  </a:moveTo>
                  <a:cubicBezTo>
                    <a:pt x="1150" y="208"/>
                    <a:pt x="1171" y="80"/>
                    <a:pt x="1127" y="40"/>
                  </a:cubicBezTo>
                  <a:cubicBezTo>
                    <a:pt x="1083" y="0"/>
                    <a:pt x="977" y="2"/>
                    <a:pt x="907" y="4"/>
                  </a:cubicBezTo>
                  <a:cubicBezTo>
                    <a:pt x="837" y="6"/>
                    <a:pt x="786" y="24"/>
                    <a:pt x="707" y="52"/>
                  </a:cubicBezTo>
                  <a:cubicBezTo>
                    <a:pt x="628" y="80"/>
                    <a:pt x="513" y="116"/>
                    <a:pt x="434" y="171"/>
                  </a:cubicBezTo>
                  <a:cubicBezTo>
                    <a:pt x="355" y="226"/>
                    <a:pt x="0" y="328"/>
                    <a:pt x="233" y="3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ln w="3175" cap="flat" cmpd="sng">
              <a:gradFill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8" name="Freeform 744"/>
            <p:cNvSpPr>
              <a:spLocks/>
            </p:cNvSpPr>
            <p:nvPr/>
          </p:nvSpPr>
          <p:spPr bwMode="auto">
            <a:xfrm rot="12924124">
              <a:off x="7571307" y="4000617"/>
              <a:ext cx="966620" cy="406069"/>
            </a:xfrm>
            <a:custGeom>
              <a:avLst/>
              <a:gdLst>
                <a:gd name="connsiteX0" fmla="*/ 35 w 902"/>
                <a:gd name="connsiteY0" fmla="*/ 92 h 395"/>
                <a:gd name="connsiteX1" fmla="*/ 92 w 902"/>
                <a:gd name="connsiteY1" fmla="*/ 161 h 395"/>
                <a:gd name="connsiteX2" fmla="*/ 587 w 902"/>
                <a:gd name="connsiteY2" fmla="*/ 380 h 395"/>
                <a:gd name="connsiteX3" fmla="*/ 867 w 902"/>
                <a:gd name="connsiteY3" fmla="*/ 252 h 395"/>
                <a:gd name="connsiteX4" fmla="*/ 795 w 902"/>
                <a:gd name="connsiteY4" fmla="*/ 28 h 395"/>
                <a:gd name="connsiteX5" fmla="*/ 267 w 902"/>
                <a:gd name="connsiteY5" fmla="*/ 84 h 395"/>
                <a:gd name="connsiteX0" fmla="*/ 35 w 901"/>
                <a:gd name="connsiteY0" fmla="*/ 92 h 349"/>
                <a:gd name="connsiteX1" fmla="*/ 92 w 901"/>
                <a:gd name="connsiteY1" fmla="*/ 161 h 349"/>
                <a:gd name="connsiteX2" fmla="*/ 588 w 901"/>
                <a:gd name="connsiteY2" fmla="*/ 334 h 349"/>
                <a:gd name="connsiteX3" fmla="*/ 867 w 901"/>
                <a:gd name="connsiteY3" fmla="*/ 252 h 349"/>
                <a:gd name="connsiteX4" fmla="*/ 795 w 901"/>
                <a:gd name="connsiteY4" fmla="*/ 28 h 349"/>
                <a:gd name="connsiteX5" fmla="*/ 267 w 901"/>
                <a:gd name="connsiteY5" fmla="*/ 84 h 349"/>
                <a:gd name="connsiteX0" fmla="*/ 47 w 913"/>
                <a:gd name="connsiteY0" fmla="*/ 92 h 339"/>
                <a:gd name="connsiteX1" fmla="*/ 92 w 913"/>
                <a:gd name="connsiteY1" fmla="*/ 223 h 339"/>
                <a:gd name="connsiteX2" fmla="*/ 600 w 913"/>
                <a:gd name="connsiteY2" fmla="*/ 334 h 339"/>
                <a:gd name="connsiteX3" fmla="*/ 879 w 913"/>
                <a:gd name="connsiteY3" fmla="*/ 252 h 339"/>
                <a:gd name="connsiteX4" fmla="*/ 807 w 913"/>
                <a:gd name="connsiteY4" fmla="*/ 28 h 339"/>
                <a:gd name="connsiteX5" fmla="*/ 279 w 913"/>
                <a:gd name="connsiteY5" fmla="*/ 84 h 339"/>
                <a:gd name="connsiteX0" fmla="*/ 113 w 979"/>
                <a:gd name="connsiteY0" fmla="*/ 92 h 339"/>
                <a:gd name="connsiteX1" fmla="*/ 158 w 979"/>
                <a:gd name="connsiteY1" fmla="*/ 223 h 339"/>
                <a:gd name="connsiteX2" fmla="*/ 666 w 979"/>
                <a:gd name="connsiteY2" fmla="*/ 334 h 339"/>
                <a:gd name="connsiteX3" fmla="*/ 945 w 979"/>
                <a:gd name="connsiteY3" fmla="*/ 252 h 339"/>
                <a:gd name="connsiteX4" fmla="*/ 873 w 979"/>
                <a:gd name="connsiteY4" fmla="*/ 28 h 339"/>
                <a:gd name="connsiteX5" fmla="*/ 345 w 979"/>
                <a:gd name="connsiteY5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26 w 960"/>
                <a:gd name="connsiteY6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152 w 1018"/>
                <a:gd name="connsiteY0" fmla="*/ 92 h 339"/>
                <a:gd name="connsiteX1" fmla="*/ 7 w 1018"/>
                <a:gd name="connsiteY1" fmla="*/ 120 h 339"/>
                <a:gd name="connsiteX2" fmla="*/ 197 w 1018"/>
                <a:gd name="connsiteY2" fmla="*/ 223 h 339"/>
                <a:gd name="connsiteX3" fmla="*/ 705 w 1018"/>
                <a:gd name="connsiteY3" fmla="*/ 334 h 339"/>
                <a:gd name="connsiteX4" fmla="*/ 984 w 1018"/>
                <a:gd name="connsiteY4" fmla="*/ 252 h 339"/>
                <a:gd name="connsiteX5" fmla="*/ 912 w 1018"/>
                <a:gd name="connsiteY5" fmla="*/ 28 h 339"/>
                <a:gd name="connsiteX6" fmla="*/ 392 w 1018"/>
                <a:gd name="connsiteY6" fmla="*/ 82 h 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" h="339">
                  <a:moveTo>
                    <a:pt x="152" y="92"/>
                  </a:moveTo>
                  <a:cubicBezTo>
                    <a:pt x="152" y="92"/>
                    <a:pt x="0" y="98"/>
                    <a:pt x="7" y="120"/>
                  </a:cubicBezTo>
                  <a:cubicBezTo>
                    <a:pt x="14" y="142"/>
                    <a:pt x="81" y="187"/>
                    <a:pt x="197" y="223"/>
                  </a:cubicBezTo>
                  <a:cubicBezTo>
                    <a:pt x="313" y="259"/>
                    <a:pt x="574" y="329"/>
                    <a:pt x="705" y="334"/>
                  </a:cubicBezTo>
                  <a:cubicBezTo>
                    <a:pt x="836" y="339"/>
                    <a:pt x="950" y="303"/>
                    <a:pt x="984" y="252"/>
                  </a:cubicBezTo>
                  <a:cubicBezTo>
                    <a:pt x="1018" y="201"/>
                    <a:pt x="1011" y="56"/>
                    <a:pt x="912" y="28"/>
                  </a:cubicBezTo>
                  <a:cubicBezTo>
                    <a:pt x="813" y="0"/>
                    <a:pt x="644" y="82"/>
                    <a:pt x="392" y="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r="100000" b="100000"/>
              </a:path>
              <a:tileRect l="-100000" t="-100000"/>
            </a:gradFill>
            <a:ln w="3175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81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9" name="Freeform 745"/>
            <p:cNvSpPr>
              <a:spLocks/>
            </p:cNvSpPr>
            <p:nvPr/>
          </p:nvSpPr>
          <p:spPr bwMode="auto">
            <a:xfrm rot="12924124">
              <a:off x="7737962" y="3857628"/>
              <a:ext cx="64994" cy="318429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0" name="Freeform 745"/>
            <p:cNvSpPr>
              <a:spLocks/>
            </p:cNvSpPr>
            <p:nvPr/>
          </p:nvSpPr>
          <p:spPr bwMode="auto">
            <a:xfrm rot="12924124">
              <a:off x="7903892" y="3975656"/>
              <a:ext cx="55907" cy="26299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1" name="Freeform 745"/>
            <p:cNvSpPr>
              <a:spLocks/>
            </p:cNvSpPr>
            <p:nvPr/>
          </p:nvSpPr>
          <p:spPr bwMode="auto">
            <a:xfrm rot="12924124">
              <a:off x="8036272" y="4103490"/>
              <a:ext cx="72384" cy="19672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2" name="Freeform 745"/>
            <p:cNvSpPr>
              <a:spLocks/>
            </p:cNvSpPr>
            <p:nvPr/>
          </p:nvSpPr>
          <p:spPr bwMode="auto">
            <a:xfrm rot="10313961">
              <a:off x="7697289" y="4198104"/>
              <a:ext cx="67178" cy="18684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3" name="Freeform 745"/>
            <p:cNvSpPr>
              <a:spLocks/>
            </p:cNvSpPr>
            <p:nvPr/>
          </p:nvSpPr>
          <p:spPr bwMode="auto">
            <a:xfrm rot="10313961">
              <a:off x="7879028" y="4288418"/>
              <a:ext cx="67178" cy="14219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20485" name="Picture 12" descr="Копия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7225" y="3689350"/>
            <a:ext cx="231933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6" name="Группа 111"/>
          <p:cNvGrpSpPr>
            <a:grpSpLocks noChangeAspect="1"/>
          </p:cNvGrpSpPr>
          <p:nvPr/>
        </p:nvGrpSpPr>
        <p:grpSpPr bwMode="auto">
          <a:xfrm>
            <a:off x="2357438" y="4857750"/>
            <a:ext cx="906462" cy="642938"/>
            <a:chOff x="7500958" y="3857628"/>
            <a:chExt cx="1036969" cy="735304"/>
          </a:xfrm>
        </p:grpSpPr>
        <p:sp>
          <p:nvSpPr>
            <p:cNvPr id="21329" name="Freeform 737"/>
            <p:cNvSpPr>
              <a:spLocks/>
            </p:cNvSpPr>
            <p:nvPr/>
          </p:nvSpPr>
          <p:spPr bwMode="auto">
            <a:xfrm flipV="1">
              <a:off x="7540752" y="3946523"/>
              <a:ext cx="219672" cy="211551"/>
            </a:xfrm>
            <a:custGeom>
              <a:avLst/>
              <a:gdLst>
                <a:gd name="T0" fmla="*/ 0 w 144"/>
                <a:gd name="T1" fmla="*/ 233092836 h 192"/>
                <a:gd name="T2" fmla="*/ 111703212 w 144"/>
                <a:gd name="T3" fmla="*/ 58273485 h 192"/>
                <a:gd name="T4" fmla="*/ 335109589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>
              <a:solidFill>
                <a:srgbClr val="8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r>
                <a:rPr lang="ru-RU"/>
                <a:t> </a:t>
              </a:r>
            </a:p>
          </p:txBody>
        </p:sp>
        <p:sp>
          <p:nvSpPr>
            <p:cNvPr id="225" name="Freeform 743"/>
            <p:cNvSpPr>
              <a:spLocks/>
            </p:cNvSpPr>
            <p:nvPr/>
          </p:nvSpPr>
          <p:spPr bwMode="auto">
            <a:xfrm rot="13053935">
              <a:off x="7500958" y="4245430"/>
              <a:ext cx="1033694" cy="347502"/>
            </a:xfrm>
            <a:custGeom>
              <a:avLst/>
              <a:gdLst>
                <a:gd name="connsiteX0" fmla="*/ 966 w 966"/>
                <a:gd name="connsiteY0" fmla="*/ 305 h 350"/>
                <a:gd name="connsiteX1" fmla="*/ 822 w 966"/>
                <a:gd name="connsiteY1" fmla="*/ 81 h 350"/>
                <a:gd name="connsiteX2" fmla="*/ 694 w 966"/>
                <a:gd name="connsiteY2" fmla="*/ 9 h 350"/>
                <a:gd name="connsiteX3" fmla="*/ 494 w 966"/>
                <a:gd name="connsiteY3" fmla="*/ 57 h 350"/>
                <a:gd name="connsiteX4" fmla="*/ 0 w 966"/>
                <a:gd name="connsiteY4" fmla="*/ 350 h 350"/>
                <a:gd name="connsiteX0" fmla="*/ 966 w 966"/>
                <a:gd name="connsiteY0" fmla="*/ 300 h 345"/>
                <a:gd name="connsiteX1" fmla="*/ 822 w 966"/>
                <a:gd name="connsiteY1" fmla="*/ 76 h 345"/>
                <a:gd name="connsiteX2" fmla="*/ 694 w 966"/>
                <a:gd name="connsiteY2" fmla="*/ 4 h 345"/>
                <a:gd name="connsiteX3" fmla="*/ 494 w 966"/>
                <a:gd name="connsiteY3" fmla="*/ 52 h 345"/>
                <a:gd name="connsiteX4" fmla="*/ 221 w 966"/>
                <a:gd name="connsiteY4" fmla="*/ 171 h 345"/>
                <a:gd name="connsiteX5" fmla="*/ 0 w 966"/>
                <a:gd name="connsiteY5" fmla="*/ 345 h 345"/>
                <a:gd name="connsiteX0" fmla="*/ 920 w 920"/>
                <a:gd name="connsiteY0" fmla="*/ 300 h 361"/>
                <a:gd name="connsiteX1" fmla="*/ 776 w 920"/>
                <a:gd name="connsiteY1" fmla="*/ 76 h 361"/>
                <a:gd name="connsiteX2" fmla="*/ 648 w 920"/>
                <a:gd name="connsiteY2" fmla="*/ 4 h 361"/>
                <a:gd name="connsiteX3" fmla="*/ 448 w 920"/>
                <a:gd name="connsiteY3" fmla="*/ 52 h 361"/>
                <a:gd name="connsiteX4" fmla="*/ 175 w 920"/>
                <a:gd name="connsiteY4" fmla="*/ 171 h 361"/>
                <a:gd name="connsiteX5" fmla="*/ 0 w 920"/>
                <a:gd name="connsiteY5" fmla="*/ 361 h 361"/>
                <a:gd name="connsiteX0" fmla="*/ 1051 w 1051"/>
                <a:gd name="connsiteY0" fmla="*/ 300 h 361"/>
                <a:gd name="connsiteX1" fmla="*/ 907 w 1051"/>
                <a:gd name="connsiteY1" fmla="*/ 76 h 361"/>
                <a:gd name="connsiteX2" fmla="*/ 779 w 1051"/>
                <a:gd name="connsiteY2" fmla="*/ 4 h 361"/>
                <a:gd name="connsiteX3" fmla="*/ 579 w 1051"/>
                <a:gd name="connsiteY3" fmla="*/ 52 h 361"/>
                <a:gd name="connsiteX4" fmla="*/ 306 w 1051"/>
                <a:gd name="connsiteY4" fmla="*/ 171 h 361"/>
                <a:gd name="connsiteX5" fmla="*/ 131 w 1051"/>
                <a:gd name="connsiteY5" fmla="*/ 361 h 361"/>
                <a:gd name="connsiteX0" fmla="*/ 1046 w 1046"/>
                <a:gd name="connsiteY0" fmla="*/ 245 h 361"/>
                <a:gd name="connsiteX1" fmla="*/ 907 w 1046"/>
                <a:gd name="connsiteY1" fmla="*/ 76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46 w 1046"/>
                <a:gd name="connsiteY0" fmla="*/ 245 h 361"/>
                <a:gd name="connsiteX1" fmla="*/ 999 w 1046"/>
                <a:gd name="connsiteY1" fmla="*/ 40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72 w 1072"/>
                <a:gd name="connsiteY0" fmla="*/ 245 h 382"/>
                <a:gd name="connsiteX1" fmla="*/ 1025 w 1072"/>
                <a:gd name="connsiteY1" fmla="*/ 40 h 382"/>
                <a:gd name="connsiteX2" fmla="*/ 805 w 1072"/>
                <a:gd name="connsiteY2" fmla="*/ 4 h 382"/>
                <a:gd name="connsiteX3" fmla="*/ 605 w 1072"/>
                <a:gd name="connsiteY3" fmla="*/ 52 h 382"/>
                <a:gd name="connsiteX4" fmla="*/ 332 w 1072"/>
                <a:gd name="connsiteY4" fmla="*/ 171 h 382"/>
                <a:gd name="connsiteX5" fmla="*/ 131 w 1072"/>
                <a:gd name="connsiteY5" fmla="*/ 382 h 382"/>
                <a:gd name="connsiteX0" fmla="*/ 1174 w 1174"/>
                <a:gd name="connsiteY0" fmla="*/ 245 h 382"/>
                <a:gd name="connsiteX1" fmla="*/ 1127 w 1174"/>
                <a:gd name="connsiteY1" fmla="*/ 40 h 382"/>
                <a:gd name="connsiteX2" fmla="*/ 907 w 1174"/>
                <a:gd name="connsiteY2" fmla="*/ 4 h 382"/>
                <a:gd name="connsiteX3" fmla="*/ 707 w 1174"/>
                <a:gd name="connsiteY3" fmla="*/ 52 h 382"/>
                <a:gd name="connsiteX4" fmla="*/ 434 w 1174"/>
                <a:gd name="connsiteY4" fmla="*/ 171 h 382"/>
                <a:gd name="connsiteX5" fmla="*/ 233 w 1174"/>
                <a:gd name="connsiteY5" fmla="*/ 382 h 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" h="382">
                  <a:moveTo>
                    <a:pt x="1174" y="245"/>
                  </a:moveTo>
                  <a:cubicBezTo>
                    <a:pt x="1150" y="208"/>
                    <a:pt x="1171" y="80"/>
                    <a:pt x="1127" y="40"/>
                  </a:cubicBezTo>
                  <a:cubicBezTo>
                    <a:pt x="1083" y="0"/>
                    <a:pt x="977" y="2"/>
                    <a:pt x="907" y="4"/>
                  </a:cubicBezTo>
                  <a:cubicBezTo>
                    <a:pt x="837" y="6"/>
                    <a:pt x="786" y="24"/>
                    <a:pt x="707" y="52"/>
                  </a:cubicBezTo>
                  <a:cubicBezTo>
                    <a:pt x="628" y="80"/>
                    <a:pt x="513" y="116"/>
                    <a:pt x="434" y="171"/>
                  </a:cubicBezTo>
                  <a:cubicBezTo>
                    <a:pt x="355" y="226"/>
                    <a:pt x="0" y="328"/>
                    <a:pt x="233" y="3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ln w="3175" cap="flat" cmpd="sng">
              <a:gradFill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6" name="Freeform 744"/>
            <p:cNvSpPr>
              <a:spLocks/>
            </p:cNvSpPr>
            <p:nvPr/>
          </p:nvSpPr>
          <p:spPr bwMode="auto">
            <a:xfrm rot="12924124">
              <a:off x="7571307" y="4000617"/>
              <a:ext cx="966620" cy="406069"/>
            </a:xfrm>
            <a:custGeom>
              <a:avLst/>
              <a:gdLst>
                <a:gd name="connsiteX0" fmla="*/ 35 w 902"/>
                <a:gd name="connsiteY0" fmla="*/ 92 h 395"/>
                <a:gd name="connsiteX1" fmla="*/ 92 w 902"/>
                <a:gd name="connsiteY1" fmla="*/ 161 h 395"/>
                <a:gd name="connsiteX2" fmla="*/ 587 w 902"/>
                <a:gd name="connsiteY2" fmla="*/ 380 h 395"/>
                <a:gd name="connsiteX3" fmla="*/ 867 w 902"/>
                <a:gd name="connsiteY3" fmla="*/ 252 h 395"/>
                <a:gd name="connsiteX4" fmla="*/ 795 w 902"/>
                <a:gd name="connsiteY4" fmla="*/ 28 h 395"/>
                <a:gd name="connsiteX5" fmla="*/ 267 w 902"/>
                <a:gd name="connsiteY5" fmla="*/ 84 h 395"/>
                <a:gd name="connsiteX0" fmla="*/ 35 w 901"/>
                <a:gd name="connsiteY0" fmla="*/ 92 h 349"/>
                <a:gd name="connsiteX1" fmla="*/ 92 w 901"/>
                <a:gd name="connsiteY1" fmla="*/ 161 h 349"/>
                <a:gd name="connsiteX2" fmla="*/ 588 w 901"/>
                <a:gd name="connsiteY2" fmla="*/ 334 h 349"/>
                <a:gd name="connsiteX3" fmla="*/ 867 w 901"/>
                <a:gd name="connsiteY3" fmla="*/ 252 h 349"/>
                <a:gd name="connsiteX4" fmla="*/ 795 w 901"/>
                <a:gd name="connsiteY4" fmla="*/ 28 h 349"/>
                <a:gd name="connsiteX5" fmla="*/ 267 w 901"/>
                <a:gd name="connsiteY5" fmla="*/ 84 h 349"/>
                <a:gd name="connsiteX0" fmla="*/ 47 w 913"/>
                <a:gd name="connsiteY0" fmla="*/ 92 h 339"/>
                <a:gd name="connsiteX1" fmla="*/ 92 w 913"/>
                <a:gd name="connsiteY1" fmla="*/ 223 h 339"/>
                <a:gd name="connsiteX2" fmla="*/ 600 w 913"/>
                <a:gd name="connsiteY2" fmla="*/ 334 h 339"/>
                <a:gd name="connsiteX3" fmla="*/ 879 w 913"/>
                <a:gd name="connsiteY3" fmla="*/ 252 h 339"/>
                <a:gd name="connsiteX4" fmla="*/ 807 w 913"/>
                <a:gd name="connsiteY4" fmla="*/ 28 h 339"/>
                <a:gd name="connsiteX5" fmla="*/ 279 w 913"/>
                <a:gd name="connsiteY5" fmla="*/ 84 h 339"/>
                <a:gd name="connsiteX0" fmla="*/ 113 w 979"/>
                <a:gd name="connsiteY0" fmla="*/ 92 h 339"/>
                <a:gd name="connsiteX1" fmla="*/ 158 w 979"/>
                <a:gd name="connsiteY1" fmla="*/ 223 h 339"/>
                <a:gd name="connsiteX2" fmla="*/ 666 w 979"/>
                <a:gd name="connsiteY2" fmla="*/ 334 h 339"/>
                <a:gd name="connsiteX3" fmla="*/ 945 w 979"/>
                <a:gd name="connsiteY3" fmla="*/ 252 h 339"/>
                <a:gd name="connsiteX4" fmla="*/ 873 w 979"/>
                <a:gd name="connsiteY4" fmla="*/ 28 h 339"/>
                <a:gd name="connsiteX5" fmla="*/ 345 w 979"/>
                <a:gd name="connsiteY5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26 w 960"/>
                <a:gd name="connsiteY6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152 w 1018"/>
                <a:gd name="connsiteY0" fmla="*/ 92 h 339"/>
                <a:gd name="connsiteX1" fmla="*/ 7 w 1018"/>
                <a:gd name="connsiteY1" fmla="*/ 120 h 339"/>
                <a:gd name="connsiteX2" fmla="*/ 197 w 1018"/>
                <a:gd name="connsiteY2" fmla="*/ 223 h 339"/>
                <a:gd name="connsiteX3" fmla="*/ 705 w 1018"/>
                <a:gd name="connsiteY3" fmla="*/ 334 h 339"/>
                <a:gd name="connsiteX4" fmla="*/ 984 w 1018"/>
                <a:gd name="connsiteY4" fmla="*/ 252 h 339"/>
                <a:gd name="connsiteX5" fmla="*/ 912 w 1018"/>
                <a:gd name="connsiteY5" fmla="*/ 28 h 339"/>
                <a:gd name="connsiteX6" fmla="*/ 392 w 1018"/>
                <a:gd name="connsiteY6" fmla="*/ 82 h 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" h="339">
                  <a:moveTo>
                    <a:pt x="152" y="92"/>
                  </a:moveTo>
                  <a:cubicBezTo>
                    <a:pt x="152" y="92"/>
                    <a:pt x="0" y="98"/>
                    <a:pt x="7" y="120"/>
                  </a:cubicBezTo>
                  <a:cubicBezTo>
                    <a:pt x="14" y="142"/>
                    <a:pt x="81" y="187"/>
                    <a:pt x="197" y="223"/>
                  </a:cubicBezTo>
                  <a:cubicBezTo>
                    <a:pt x="313" y="259"/>
                    <a:pt x="574" y="329"/>
                    <a:pt x="705" y="334"/>
                  </a:cubicBezTo>
                  <a:cubicBezTo>
                    <a:pt x="836" y="339"/>
                    <a:pt x="950" y="303"/>
                    <a:pt x="984" y="252"/>
                  </a:cubicBezTo>
                  <a:cubicBezTo>
                    <a:pt x="1018" y="201"/>
                    <a:pt x="1011" y="56"/>
                    <a:pt x="912" y="28"/>
                  </a:cubicBezTo>
                  <a:cubicBezTo>
                    <a:pt x="813" y="0"/>
                    <a:pt x="644" y="82"/>
                    <a:pt x="392" y="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r="100000" b="100000"/>
              </a:path>
              <a:tileRect l="-100000" t="-100000"/>
            </a:gradFill>
            <a:ln w="3175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81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7" name="Freeform 745"/>
            <p:cNvSpPr>
              <a:spLocks/>
            </p:cNvSpPr>
            <p:nvPr/>
          </p:nvSpPr>
          <p:spPr bwMode="auto">
            <a:xfrm rot="12924124">
              <a:off x="7737962" y="3857628"/>
              <a:ext cx="64994" cy="318429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8" name="Freeform 745"/>
            <p:cNvSpPr>
              <a:spLocks/>
            </p:cNvSpPr>
            <p:nvPr/>
          </p:nvSpPr>
          <p:spPr bwMode="auto">
            <a:xfrm rot="12924124">
              <a:off x="7903892" y="3975656"/>
              <a:ext cx="55907" cy="26299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9" name="Freeform 745"/>
            <p:cNvSpPr>
              <a:spLocks/>
            </p:cNvSpPr>
            <p:nvPr/>
          </p:nvSpPr>
          <p:spPr bwMode="auto">
            <a:xfrm rot="12924124">
              <a:off x="8036272" y="4103490"/>
              <a:ext cx="72384" cy="19672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0" name="Freeform 745"/>
            <p:cNvSpPr>
              <a:spLocks/>
            </p:cNvSpPr>
            <p:nvPr/>
          </p:nvSpPr>
          <p:spPr bwMode="auto">
            <a:xfrm rot="10313961">
              <a:off x="7697289" y="4198104"/>
              <a:ext cx="67178" cy="18684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1" name="Freeform 745"/>
            <p:cNvSpPr>
              <a:spLocks/>
            </p:cNvSpPr>
            <p:nvPr/>
          </p:nvSpPr>
          <p:spPr bwMode="auto">
            <a:xfrm rot="10313961">
              <a:off x="7879028" y="4288418"/>
              <a:ext cx="67178" cy="14219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20487" name="Группа 113"/>
          <p:cNvGrpSpPr>
            <a:grpSpLocks noChangeAspect="1"/>
          </p:cNvGrpSpPr>
          <p:nvPr/>
        </p:nvGrpSpPr>
        <p:grpSpPr bwMode="auto">
          <a:xfrm flipH="1">
            <a:off x="2500313" y="4286250"/>
            <a:ext cx="487362" cy="357188"/>
            <a:chOff x="3086616" y="5643578"/>
            <a:chExt cx="681927" cy="523758"/>
          </a:xfrm>
        </p:grpSpPr>
        <p:sp>
          <p:nvSpPr>
            <p:cNvPr id="240" name="Freeform 137"/>
            <p:cNvSpPr>
              <a:spLocks/>
            </p:cNvSpPr>
            <p:nvPr/>
          </p:nvSpPr>
          <p:spPr bwMode="auto">
            <a:xfrm rot="19008291">
              <a:off x="3086616" y="5862096"/>
              <a:ext cx="569522" cy="179234"/>
            </a:xfrm>
            <a:custGeom>
              <a:avLst/>
              <a:gdLst>
                <a:gd name="connsiteX0" fmla="*/ 848 w 848"/>
                <a:gd name="connsiteY0" fmla="*/ 300 h 308"/>
                <a:gd name="connsiteX1" fmla="*/ 704 w 848"/>
                <a:gd name="connsiteY1" fmla="*/ 76 h 308"/>
                <a:gd name="connsiteX2" fmla="*/ 576 w 848"/>
                <a:gd name="connsiteY2" fmla="*/ 4 h 308"/>
                <a:gd name="connsiteX3" fmla="*/ 376 w 848"/>
                <a:gd name="connsiteY3" fmla="*/ 52 h 308"/>
                <a:gd name="connsiteX4" fmla="*/ 0 w 848"/>
                <a:gd name="connsiteY4" fmla="*/ 308 h 308"/>
                <a:gd name="connsiteX0" fmla="*/ 848 w 848"/>
                <a:gd name="connsiteY0" fmla="*/ 300 h 308"/>
                <a:gd name="connsiteX1" fmla="*/ 704 w 848"/>
                <a:gd name="connsiteY1" fmla="*/ 76 h 308"/>
                <a:gd name="connsiteX2" fmla="*/ 576 w 848"/>
                <a:gd name="connsiteY2" fmla="*/ 4 h 308"/>
                <a:gd name="connsiteX3" fmla="*/ 376 w 848"/>
                <a:gd name="connsiteY3" fmla="*/ 52 h 308"/>
                <a:gd name="connsiteX4" fmla="*/ 0 w 848"/>
                <a:gd name="connsiteY4" fmla="*/ 308 h 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" h="308">
                  <a:moveTo>
                    <a:pt x="848" y="300"/>
                  </a:moveTo>
                  <a:cubicBezTo>
                    <a:pt x="824" y="263"/>
                    <a:pt x="749" y="125"/>
                    <a:pt x="704" y="76"/>
                  </a:cubicBezTo>
                  <a:cubicBezTo>
                    <a:pt x="659" y="27"/>
                    <a:pt x="631" y="8"/>
                    <a:pt x="576" y="4"/>
                  </a:cubicBezTo>
                  <a:cubicBezTo>
                    <a:pt x="521" y="0"/>
                    <a:pt x="472" y="1"/>
                    <a:pt x="376" y="52"/>
                  </a:cubicBezTo>
                  <a:cubicBezTo>
                    <a:pt x="280" y="103"/>
                    <a:pt x="42" y="162"/>
                    <a:pt x="0" y="308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25100"/>
                </a:gs>
              </a:gsLst>
              <a:path path="rect">
                <a:fillToRect l="50000" t="50000" r="50000" b="50000"/>
              </a:path>
            </a:gradFill>
            <a:ln w="9525" cap="flat" cmpd="sng">
              <a:gradFill flip="none" rotWithShape="1">
                <a:gsLst>
                  <a:gs pos="0">
                    <a:srgbClr val="FFC0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7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1" name="Freeform 138"/>
            <p:cNvSpPr>
              <a:spLocks/>
            </p:cNvSpPr>
            <p:nvPr/>
          </p:nvSpPr>
          <p:spPr bwMode="auto">
            <a:xfrm rot="19008291">
              <a:off x="3186260" y="5943294"/>
              <a:ext cx="582283" cy="224042"/>
            </a:xfrm>
            <a:custGeom>
              <a:avLst/>
              <a:gdLst>
                <a:gd name="connsiteX0" fmla="*/ 0 w 867"/>
                <a:gd name="connsiteY0" fmla="*/ 92 h 385"/>
                <a:gd name="connsiteX1" fmla="*/ 226 w 867"/>
                <a:gd name="connsiteY1" fmla="*/ 283 h 385"/>
                <a:gd name="connsiteX2" fmla="*/ 552 w 867"/>
                <a:gd name="connsiteY2" fmla="*/ 380 h 385"/>
                <a:gd name="connsiteX3" fmla="*/ 832 w 867"/>
                <a:gd name="connsiteY3" fmla="*/ 252 h 385"/>
                <a:gd name="connsiteX4" fmla="*/ 760 w 867"/>
                <a:gd name="connsiteY4" fmla="*/ 28 h 385"/>
                <a:gd name="connsiteX5" fmla="*/ 232 w 867"/>
                <a:gd name="connsiteY5" fmla="*/ 84 h 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" h="385">
                  <a:moveTo>
                    <a:pt x="0" y="92"/>
                  </a:moveTo>
                  <a:cubicBezTo>
                    <a:pt x="30" y="111"/>
                    <a:pt x="134" y="235"/>
                    <a:pt x="226" y="283"/>
                  </a:cubicBezTo>
                  <a:cubicBezTo>
                    <a:pt x="318" y="331"/>
                    <a:pt x="451" y="385"/>
                    <a:pt x="552" y="380"/>
                  </a:cubicBezTo>
                  <a:cubicBezTo>
                    <a:pt x="653" y="375"/>
                    <a:pt x="797" y="311"/>
                    <a:pt x="832" y="252"/>
                  </a:cubicBezTo>
                  <a:cubicBezTo>
                    <a:pt x="867" y="193"/>
                    <a:pt x="860" y="56"/>
                    <a:pt x="760" y="28"/>
                  </a:cubicBezTo>
                  <a:cubicBezTo>
                    <a:pt x="660" y="0"/>
                    <a:pt x="446" y="42"/>
                    <a:pt x="232" y="84"/>
                  </a:cubicBezTo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9900"/>
                </a:gs>
                <a:gs pos="100000">
                  <a:srgbClr val="FFFF00"/>
                </a:gs>
              </a:gsLst>
              <a:lin ang="18900000" scaled="1"/>
            </a:gradFill>
            <a:ln w="9525" cap="flat" cmpd="sng">
              <a:gradFill flip="none" rotWithShape="1">
                <a:gsLst>
                  <a:gs pos="0">
                    <a:srgbClr val="8000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323" name="Freeform 139"/>
            <p:cNvSpPr>
              <a:spLocks/>
            </p:cNvSpPr>
            <p:nvPr/>
          </p:nvSpPr>
          <p:spPr bwMode="auto">
            <a:xfrm rot="-2591709">
              <a:off x="3570988" y="5833467"/>
              <a:ext cx="58430" cy="167595"/>
            </a:xfrm>
            <a:custGeom>
              <a:avLst/>
              <a:gdLst>
                <a:gd name="T0" fmla="*/ 18042108 w 87"/>
                <a:gd name="T1" fmla="*/ 0 h 288"/>
                <a:gd name="T2" fmla="*/ 36084888 w 87"/>
                <a:gd name="T3" fmla="*/ 54182062 h 288"/>
                <a:gd name="T4" fmla="*/ 0 w 87"/>
                <a:gd name="T5" fmla="*/ 9752806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24" name="Freeform 140"/>
            <p:cNvSpPr>
              <a:spLocks/>
            </p:cNvSpPr>
            <p:nvPr/>
          </p:nvSpPr>
          <p:spPr bwMode="auto">
            <a:xfrm rot="-2591709">
              <a:off x="3512234" y="5888632"/>
              <a:ext cx="58430" cy="167595"/>
            </a:xfrm>
            <a:custGeom>
              <a:avLst/>
              <a:gdLst>
                <a:gd name="T0" fmla="*/ 18042108 w 87"/>
                <a:gd name="T1" fmla="*/ 0 h 288"/>
                <a:gd name="T2" fmla="*/ 36084888 w 87"/>
                <a:gd name="T3" fmla="*/ 54182062 h 288"/>
                <a:gd name="T4" fmla="*/ 0 w 87"/>
                <a:gd name="T5" fmla="*/ 9752806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25" name="Freeform 141"/>
            <p:cNvSpPr>
              <a:spLocks/>
            </p:cNvSpPr>
            <p:nvPr/>
          </p:nvSpPr>
          <p:spPr bwMode="auto">
            <a:xfrm rot="-2591709">
              <a:off x="3450065" y="5972413"/>
              <a:ext cx="48356" cy="107075"/>
            </a:xfrm>
            <a:custGeom>
              <a:avLst/>
              <a:gdLst>
                <a:gd name="T0" fmla="*/ 21650723 w 72"/>
                <a:gd name="T1" fmla="*/ 0 h 184"/>
                <a:gd name="T2" fmla="*/ 28867859 w 72"/>
                <a:gd name="T3" fmla="*/ 40637295 h 184"/>
                <a:gd name="T4" fmla="*/ 0 w 72"/>
                <a:gd name="T5" fmla="*/ 62310082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26" name="Freeform 142"/>
            <p:cNvSpPr>
              <a:spLocks/>
            </p:cNvSpPr>
            <p:nvPr/>
          </p:nvSpPr>
          <p:spPr bwMode="auto">
            <a:xfrm rot="-2591709">
              <a:off x="3401881" y="5841071"/>
              <a:ext cx="75220" cy="83798"/>
            </a:xfrm>
            <a:custGeom>
              <a:avLst/>
              <a:gdLst>
                <a:gd name="T0" fmla="*/ 0 w 112"/>
                <a:gd name="T1" fmla="*/ 0 h 144"/>
                <a:gd name="T2" fmla="*/ 25259148 w 112"/>
                <a:gd name="T3" fmla="*/ 16255064 h 144"/>
                <a:gd name="T4" fmla="*/ 50518297 w 112"/>
                <a:gd name="T5" fmla="*/ 48764614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27" name="Freeform 143"/>
            <p:cNvSpPr>
              <a:spLocks/>
            </p:cNvSpPr>
            <p:nvPr/>
          </p:nvSpPr>
          <p:spPr bwMode="auto">
            <a:xfrm rot="-2591709">
              <a:off x="3444970" y="5787051"/>
              <a:ext cx="80593" cy="93108"/>
            </a:xfrm>
            <a:custGeom>
              <a:avLst/>
              <a:gdLst>
                <a:gd name="T0" fmla="*/ 0 w 120"/>
                <a:gd name="T1" fmla="*/ 0 h 160"/>
                <a:gd name="T2" fmla="*/ 32476295 w 120"/>
                <a:gd name="T3" fmla="*/ 24382075 h 160"/>
                <a:gd name="T4" fmla="*/ 54126938 w 120"/>
                <a:gd name="T5" fmla="*/ 54181870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28" name="Freeform 2261"/>
            <p:cNvSpPr>
              <a:spLocks/>
            </p:cNvSpPr>
            <p:nvPr/>
          </p:nvSpPr>
          <p:spPr bwMode="auto">
            <a:xfrm rot="2003443">
              <a:off x="3625122" y="5643578"/>
              <a:ext cx="107983" cy="215565"/>
            </a:xfrm>
            <a:custGeom>
              <a:avLst/>
              <a:gdLst>
                <a:gd name="T0" fmla="*/ 50925234 w 192"/>
                <a:gd name="T1" fmla="*/ 11289299 h 294"/>
                <a:gd name="T2" fmla="*/ 10438358 w 192"/>
                <a:gd name="T3" fmla="*/ 101606640 h 294"/>
                <a:gd name="T4" fmla="*/ 316075 w 192"/>
                <a:gd name="T5" fmla="*/ 140314472 h 294"/>
                <a:gd name="T6" fmla="*/ 7907505 w 192"/>
                <a:gd name="T7" fmla="*/ 157517872 h 294"/>
                <a:gd name="T8" fmla="*/ 20560078 w 192"/>
                <a:gd name="T9" fmla="*/ 144615505 h 294"/>
                <a:gd name="T10" fmla="*/ 20560078 w 192"/>
                <a:gd name="T11" fmla="*/ 118810039 h 294"/>
                <a:gd name="T12" fmla="*/ 38273230 w 192"/>
                <a:gd name="T13" fmla="*/ 71501584 h 294"/>
                <a:gd name="T14" fmla="*/ 58516662 w 192"/>
                <a:gd name="T15" fmla="*/ 32793740 h 294"/>
                <a:gd name="T16" fmla="*/ 50925234 w 192"/>
                <a:gd name="T17" fmla="*/ 11289299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488" name="Группа 112"/>
          <p:cNvGrpSpPr>
            <a:grpSpLocks noChangeAspect="1"/>
          </p:cNvGrpSpPr>
          <p:nvPr/>
        </p:nvGrpSpPr>
        <p:grpSpPr bwMode="auto">
          <a:xfrm>
            <a:off x="2857500" y="3214688"/>
            <a:ext cx="417513" cy="285750"/>
            <a:chOff x="3500430" y="5429264"/>
            <a:chExt cx="837295" cy="571504"/>
          </a:xfrm>
        </p:grpSpPr>
        <p:sp>
          <p:nvSpPr>
            <p:cNvPr id="245" name="Freeform 743"/>
            <p:cNvSpPr>
              <a:spLocks/>
            </p:cNvSpPr>
            <p:nvPr/>
          </p:nvSpPr>
          <p:spPr bwMode="auto">
            <a:xfrm rot="13053935">
              <a:off x="3531756" y="5730677"/>
              <a:ext cx="803423" cy="270091"/>
            </a:xfrm>
            <a:custGeom>
              <a:avLst/>
              <a:gdLst>
                <a:gd name="connsiteX0" fmla="*/ 966 w 966"/>
                <a:gd name="connsiteY0" fmla="*/ 305 h 350"/>
                <a:gd name="connsiteX1" fmla="*/ 822 w 966"/>
                <a:gd name="connsiteY1" fmla="*/ 81 h 350"/>
                <a:gd name="connsiteX2" fmla="*/ 694 w 966"/>
                <a:gd name="connsiteY2" fmla="*/ 9 h 350"/>
                <a:gd name="connsiteX3" fmla="*/ 494 w 966"/>
                <a:gd name="connsiteY3" fmla="*/ 57 h 350"/>
                <a:gd name="connsiteX4" fmla="*/ 0 w 966"/>
                <a:gd name="connsiteY4" fmla="*/ 350 h 350"/>
                <a:gd name="connsiteX0" fmla="*/ 966 w 966"/>
                <a:gd name="connsiteY0" fmla="*/ 300 h 345"/>
                <a:gd name="connsiteX1" fmla="*/ 822 w 966"/>
                <a:gd name="connsiteY1" fmla="*/ 76 h 345"/>
                <a:gd name="connsiteX2" fmla="*/ 694 w 966"/>
                <a:gd name="connsiteY2" fmla="*/ 4 h 345"/>
                <a:gd name="connsiteX3" fmla="*/ 494 w 966"/>
                <a:gd name="connsiteY3" fmla="*/ 52 h 345"/>
                <a:gd name="connsiteX4" fmla="*/ 221 w 966"/>
                <a:gd name="connsiteY4" fmla="*/ 171 h 345"/>
                <a:gd name="connsiteX5" fmla="*/ 0 w 966"/>
                <a:gd name="connsiteY5" fmla="*/ 345 h 345"/>
                <a:gd name="connsiteX0" fmla="*/ 920 w 920"/>
                <a:gd name="connsiteY0" fmla="*/ 300 h 361"/>
                <a:gd name="connsiteX1" fmla="*/ 776 w 920"/>
                <a:gd name="connsiteY1" fmla="*/ 76 h 361"/>
                <a:gd name="connsiteX2" fmla="*/ 648 w 920"/>
                <a:gd name="connsiteY2" fmla="*/ 4 h 361"/>
                <a:gd name="connsiteX3" fmla="*/ 448 w 920"/>
                <a:gd name="connsiteY3" fmla="*/ 52 h 361"/>
                <a:gd name="connsiteX4" fmla="*/ 175 w 920"/>
                <a:gd name="connsiteY4" fmla="*/ 171 h 361"/>
                <a:gd name="connsiteX5" fmla="*/ 0 w 920"/>
                <a:gd name="connsiteY5" fmla="*/ 361 h 361"/>
                <a:gd name="connsiteX0" fmla="*/ 1051 w 1051"/>
                <a:gd name="connsiteY0" fmla="*/ 300 h 361"/>
                <a:gd name="connsiteX1" fmla="*/ 907 w 1051"/>
                <a:gd name="connsiteY1" fmla="*/ 76 h 361"/>
                <a:gd name="connsiteX2" fmla="*/ 779 w 1051"/>
                <a:gd name="connsiteY2" fmla="*/ 4 h 361"/>
                <a:gd name="connsiteX3" fmla="*/ 579 w 1051"/>
                <a:gd name="connsiteY3" fmla="*/ 52 h 361"/>
                <a:gd name="connsiteX4" fmla="*/ 306 w 1051"/>
                <a:gd name="connsiteY4" fmla="*/ 171 h 361"/>
                <a:gd name="connsiteX5" fmla="*/ 131 w 1051"/>
                <a:gd name="connsiteY5" fmla="*/ 361 h 361"/>
                <a:gd name="connsiteX0" fmla="*/ 1046 w 1046"/>
                <a:gd name="connsiteY0" fmla="*/ 245 h 361"/>
                <a:gd name="connsiteX1" fmla="*/ 907 w 1046"/>
                <a:gd name="connsiteY1" fmla="*/ 76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46 w 1046"/>
                <a:gd name="connsiteY0" fmla="*/ 245 h 361"/>
                <a:gd name="connsiteX1" fmla="*/ 999 w 1046"/>
                <a:gd name="connsiteY1" fmla="*/ 40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72 w 1072"/>
                <a:gd name="connsiteY0" fmla="*/ 245 h 382"/>
                <a:gd name="connsiteX1" fmla="*/ 1025 w 1072"/>
                <a:gd name="connsiteY1" fmla="*/ 40 h 382"/>
                <a:gd name="connsiteX2" fmla="*/ 805 w 1072"/>
                <a:gd name="connsiteY2" fmla="*/ 4 h 382"/>
                <a:gd name="connsiteX3" fmla="*/ 605 w 1072"/>
                <a:gd name="connsiteY3" fmla="*/ 52 h 382"/>
                <a:gd name="connsiteX4" fmla="*/ 332 w 1072"/>
                <a:gd name="connsiteY4" fmla="*/ 171 h 382"/>
                <a:gd name="connsiteX5" fmla="*/ 131 w 1072"/>
                <a:gd name="connsiteY5" fmla="*/ 382 h 382"/>
                <a:gd name="connsiteX0" fmla="*/ 1174 w 1174"/>
                <a:gd name="connsiteY0" fmla="*/ 245 h 382"/>
                <a:gd name="connsiteX1" fmla="*/ 1127 w 1174"/>
                <a:gd name="connsiteY1" fmla="*/ 40 h 382"/>
                <a:gd name="connsiteX2" fmla="*/ 907 w 1174"/>
                <a:gd name="connsiteY2" fmla="*/ 4 h 382"/>
                <a:gd name="connsiteX3" fmla="*/ 707 w 1174"/>
                <a:gd name="connsiteY3" fmla="*/ 52 h 382"/>
                <a:gd name="connsiteX4" fmla="*/ 434 w 1174"/>
                <a:gd name="connsiteY4" fmla="*/ 171 h 382"/>
                <a:gd name="connsiteX5" fmla="*/ 233 w 1174"/>
                <a:gd name="connsiteY5" fmla="*/ 382 h 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" h="382">
                  <a:moveTo>
                    <a:pt x="1174" y="245"/>
                  </a:moveTo>
                  <a:cubicBezTo>
                    <a:pt x="1150" y="208"/>
                    <a:pt x="1171" y="80"/>
                    <a:pt x="1127" y="40"/>
                  </a:cubicBezTo>
                  <a:cubicBezTo>
                    <a:pt x="1083" y="0"/>
                    <a:pt x="977" y="2"/>
                    <a:pt x="907" y="4"/>
                  </a:cubicBezTo>
                  <a:cubicBezTo>
                    <a:pt x="837" y="6"/>
                    <a:pt x="786" y="24"/>
                    <a:pt x="707" y="52"/>
                  </a:cubicBezTo>
                  <a:cubicBezTo>
                    <a:pt x="628" y="80"/>
                    <a:pt x="513" y="116"/>
                    <a:pt x="434" y="171"/>
                  </a:cubicBezTo>
                  <a:cubicBezTo>
                    <a:pt x="355" y="226"/>
                    <a:pt x="0" y="328"/>
                    <a:pt x="233" y="3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ln w="3175" cap="flat" cmpd="sng">
              <a:gradFill flip="none" rotWithShape="1">
                <a:gsLst>
                  <a:gs pos="0">
                    <a:srgbClr val="800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6" name="Freeform 744"/>
            <p:cNvSpPr>
              <a:spLocks/>
            </p:cNvSpPr>
            <p:nvPr/>
          </p:nvSpPr>
          <p:spPr bwMode="auto">
            <a:xfrm rot="12924124">
              <a:off x="3586434" y="5540400"/>
              <a:ext cx="751291" cy="315611"/>
            </a:xfrm>
            <a:custGeom>
              <a:avLst/>
              <a:gdLst>
                <a:gd name="connsiteX0" fmla="*/ 35 w 902"/>
                <a:gd name="connsiteY0" fmla="*/ 92 h 395"/>
                <a:gd name="connsiteX1" fmla="*/ 92 w 902"/>
                <a:gd name="connsiteY1" fmla="*/ 161 h 395"/>
                <a:gd name="connsiteX2" fmla="*/ 587 w 902"/>
                <a:gd name="connsiteY2" fmla="*/ 380 h 395"/>
                <a:gd name="connsiteX3" fmla="*/ 867 w 902"/>
                <a:gd name="connsiteY3" fmla="*/ 252 h 395"/>
                <a:gd name="connsiteX4" fmla="*/ 795 w 902"/>
                <a:gd name="connsiteY4" fmla="*/ 28 h 395"/>
                <a:gd name="connsiteX5" fmla="*/ 267 w 902"/>
                <a:gd name="connsiteY5" fmla="*/ 84 h 395"/>
                <a:gd name="connsiteX0" fmla="*/ 35 w 901"/>
                <a:gd name="connsiteY0" fmla="*/ 92 h 349"/>
                <a:gd name="connsiteX1" fmla="*/ 92 w 901"/>
                <a:gd name="connsiteY1" fmla="*/ 161 h 349"/>
                <a:gd name="connsiteX2" fmla="*/ 588 w 901"/>
                <a:gd name="connsiteY2" fmla="*/ 334 h 349"/>
                <a:gd name="connsiteX3" fmla="*/ 867 w 901"/>
                <a:gd name="connsiteY3" fmla="*/ 252 h 349"/>
                <a:gd name="connsiteX4" fmla="*/ 795 w 901"/>
                <a:gd name="connsiteY4" fmla="*/ 28 h 349"/>
                <a:gd name="connsiteX5" fmla="*/ 267 w 901"/>
                <a:gd name="connsiteY5" fmla="*/ 84 h 349"/>
                <a:gd name="connsiteX0" fmla="*/ 47 w 913"/>
                <a:gd name="connsiteY0" fmla="*/ 92 h 339"/>
                <a:gd name="connsiteX1" fmla="*/ 92 w 913"/>
                <a:gd name="connsiteY1" fmla="*/ 223 h 339"/>
                <a:gd name="connsiteX2" fmla="*/ 600 w 913"/>
                <a:gd name="connsiteY2" fmla="*/ 334 h 339"/>
                <a:gd name="connsiteX3" fmla="*/ 879 w 913"/>
                <a:gd name="connsiteY3" fmla="*/ 252 h 339"/>
                <a:gd name="connsiteX4" fmla="*/ 807 w 913"/>
                <a:gd name="connsiteY4" fmla="*/ 28 h 339"/>
                <a:gd name="connsiteX5" fmla="*/ 279 w 913"/>
                <a:gd name="connsiteY5" fmla="*/ 84 h 339"/>
                <a:gd name="connsiteX0" fmla="*/ 113 w 979"/>
                <a:gd name="connsiteY0" fmla="*/ 92 h 339"/>
                <a:gd name="connsiteX1" fmla="*/ 158 w 979"/>
                <a:gd name="connsiteY1" fmla="*/ 223 h 339"/>
                <a:gd name="connsiteX2" fmla="*/ 666 w 979"/>
                <a:gd name="connsiteY2" fmla="*/ 334 h 339"/>
                <a:gd name="connsiteX3" fmla="*/ 945 w 979"/>
                <a:gd name="connsiteY3" fmla="*/ 252 h 339"/>
                <a:gd name="connsiteX4" fmla="*/ 873 w 979"/>
                <a:gd name="connsiteY4" fmla="*/ 28 h 339"/>
                <a:gd name="connsiteX5" fmla="*/ 345 w 979"/>
                <a:gd name="connsiteY5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26 w 960"/>
                <a:gd name="connsiteY6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152 w 1018"/>
                <a:gd name="connsiteY0" fmla="*/ 92 h 339"/>
                <a:gd name="connsiteX1" fmla="*/ 7 w 1018"/>
                <a:gd name="connsiteY1" fmla="*/ 120 h 339"/>
                <a:gd name="connsiteX2" fmla="*/ 197 w 1018"/>
                <a:gd name="connsiteY2" fmla="*/ 223 h 339"/>
                <a:gd name="connsiteX3" fmla="*/ 705 w 1018"/>
                <a:gd name="connsiteY3" fmla="*/ 334 h 339"/>
                <a:gd name="connsiteX4" fmla="*/ 984 w 1018"/>
                <a:gd name="connsiteY4" fmla="*/ 252 h 339"/>
                <a:gd name="connsiteX5" fmla="*/ 912 w 1018"/>
                <a:gd name="connsiteY5" fmla="*/ 28 h 339"/>
                <a:gd name="connsiteX6" fmla="*/ 392 w 1018"/>
                <a:gd name="connsiteY6" fmla="*/ 82 h 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" h="339">
                  <a:moveTo>
                    <a:pt x="152" y="92"/>
                  </a:moveTo>
                  <a:cubicBezTo>
                    <a:pt x="152" y="92"/>
                    <a:pt x="0" y="98"/>
                    <a:pt x="7" y="120"/>
                  </a:cubicBezTo>
                  <a:cubicBezTo>
                    <a:pt x="14" y="142"/>
                    <a:pt x="81" y="187"/>
                    <a:pt x="197" y="223"/>
                  </a:cubicBezTo>
                  <a:cubicBezTo>
                    <a:pt x="313" y="259"/>
                    <a:pt x="574" y="329"/>
                    <a:pt x="705" y="334"/>
                  </a:cubicBezTo>
                  <a:cubicBezTo>
                    <a:pt x="836" y="339"/>
                    <a:pt x="950" y="303"/>
                    <a:pt x="984" y="252"/>
                  </a:cubicBezTo>
                  <a:cubicBezTo>
                    <a:pt x="1018" y="201"/>
                    <a:pt x="1011" y="56"/>
                    <a:pt x="912" y="28"/>
                  </a:cubicBezTo>
                  <a:cubicBezTo>
                    <a:pt x="813" y="0"/>
                    <a:pt x="644" y="82"/>
                    <a:pt x="392" y="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r="100000" b="100000"/>
              </a:path>
              <a:tileRect l="-100000" t="-100000"/>
            </a:gradFill>
            <a:ln w="3175" cap="flat" cmpd="sng">
              <a:gradFill flip="none" rotWithShape="1">
                <a:gsLst>
                  <a:gs pos="0">
                    <a:srgbClr val="800000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7" name="Freeform 745"/>
            <p:cNvSpPr>
              <a:spLocks/>
            </p:cNvSpPr>
            <p:nvPr/>
          </p:nvSpPr>
          <p:spPr bwMode="auto">
            <a:xfrm rot="12924124">
              <a:off x="3715964" y="5429264"/>
              <a:ext cx="50516" cy="24749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8" name="Freeform 745"/>
            <p:cNvSpPr>
              <a:spLocks/>
            </p:cNvSpPr>
            <p:nvPr/>
          </p:nvSpPr>
          <p:spPr bwMode="auto">
            <a:xfrm rot="12924124">
              <a:off x="3844931" y="5521000"/>
              <a:ext cx="43453" cy="204409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9" name="Freeform 745"/>
            <p:cNvSpPr>
              <a:spLocks/>
            </p:cNvSpPr>
            <p:nvPr/>
          </p:nvSpPr>
          <p:spPr bwMode="auto">
            <a:xfrm rot="12924124">
              <a:off x="3947821" y="5620357"/>
              <a:ext cx="56259" cy="15289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0" name="Freeform 745"/>
            <p:cNvSpPr>
              <a:spLocks/>
            </p:cNvSpPr>
            <p:nvPr/>
          </p:nvSpPr>
          <p:spPr bwMode="auto">
            <a:xfrm rot="10313961">
              <a:off x="3684351" y="5693894"/>
              <a:ext cx="52213" cy="1452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1" name="Freeform 745"/>
            <p:cNvSpPr>
              <a:spLocks/>
            </p:cNvSpPr>
            <p:nvPr/>
          </p:nvSpPr>
          <p:spPr bwMode="auto">
            <a:xfrm rot="10313961">
              <a:off x="3825605" y="5764089"/>
              <a:ext cx="52213" cy="11051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316" name="Freeform 2261"/>
            <p:cNvSpPr>
              <a:spLocks/>
            </p:cNvSpPr>
            <p:nvPr/>
          </p:nvSpPr>
          <p:spPr bwMode="auto">
            <a:xfrm rot="-3726419">
              <a:off x="3549456" y="5486271"/>
              <a:ext cx="74607" cy="172660"/>
            </a:xfrm>
            <a:custGeom>
              <a:avLst/>
              <a:gdLst>
                <a:gd name="T0" fmla="*/ 24309834 w 192"/>
                <a:gd name="T1" fmla="*/ 7242910 h 294"/>
                <a:gd name="T2" fmla="*/ 4982737 w 192"/>
                <a:gd name="T3" fmla="*/ 65185601 h 294"/>
                <a:gd name="T4" fmla="*/ 151157 w 192"/>
                <a:gd name="T5" fmla="*/ 90018111 h 294"/>
                <a:gd name="T6" fmla="*/ 3774648 w 192"/>
                <a:gd name="T7" fmla="*/ 101054839 h 294"/>
                <a:gd name="T8" fmla="*/ 9814706 w 192"/>
                <a:gd name="T9" fmla="*/ 92777146 h 294"/>
                <a:gd name="T10" fmla="*/ 9814706 w 192"/>
                <a:gd name="T11" fmla="*/ 76222329 h 294"/>
                <a:gd name="T12" fmla="*/ 18270167 w 192"/>
                <a:gd name="T13" fmla="*/ 45871181 h 294"/>
                <a:gd name="T14" fmla="*/ 27933719 w 192"/>
                <a:gd name="T15" fmla="*/ 21038680 h 294"/>
                <a:gd name="T16" fmla="*/ 24309834 w 192"/>
                <a:gd name="T17" fmla="*/ 7242910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489" name="Группа 114"/>
          <p:cNvGrpSpPr>
            <a:grpSpLocks/>
          </p:cNvGrpSpPr>
          <p:nvPr/>
        </p:nvGrpSpPr>
        <p:grpSpPr bwMode="auto">
          <a:xfrm>
            <a:off x="6572250" y="5286375"/>
            <a:ext cx="2143125" cy="1285875"/>
            <a:chOff x="6572264" y="5286388"/>
            <a:chExt cx="2143140" cy="1285875"/>
          </a:xfrm>
        </p:grpSpPr>
        <p:sp>
          <p:nvSpPr>
            <p:cNvPr id="107" name="AutoShape 212"/>
            <p:cNvSpPr>
              <a:spLocks noChangeArrowheads="1"/>
            </p:cNvSpPr>
            <p:nvPr/>
          </p:nvSpPr>
          <p:spPr bwMode="auto">
            <a:xfrm>
              <a:off x="6572264" y="5286388"/>
              <a:ext cx="2138359" cy="1274589"/>
            </a:xfrm>
            <a:prstGeom prst="cube">
              <a:avLst>
                <a:gd name="adj" fmla="val 72667"/>
              </a:avLst>
            </a:prstGeom>
            <a:blipFill>
              <a:blip r:embed="rId6"/>
              <a:stretch>
                <a:fillRect/>
              </a:stretch>
            </a:blipFill>
            <a:ln w="28575">
              <a:gradFill flip="none" rotWithShape="1">
                <a:gsLst>
                  <a:gs pos="0">
                    <a:srgbClr val="8000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path path="circle">
                  <a:fillToRect l="100000" t="100000"/>
                </a:path>
                <a:tileRect r="-100000" b="-100000"/>
              </a:gra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8" name="Freeform 213"/>
            <p:cNvSpPr>
              <a:spLocks/>
            </p:cNvSpPr>
            <p:nvPr/>
          </p:nvSpPr>
          <p:spPr bwMode="auto">
            <a:xfrm>
              <a:off x="7729081" y="5299596"/>
              <a:ext cx="981542" cy="1254777"/>
            </a:xfrm>
            <a:custGeom>
              <a:avLst/>
              <a:gdLst/>
              <a:ahLst/>
              <a:cxnLst>
                <a:cxn ang="0">
                  <a:pos x="0" y="1520"/>
                </a:cxn>
                <a:cxn ang="0">
                  <a:pos x="1120" y="384"/>
                </a:cxn>
                <a:cxn ang="0">
                  <a:pos x="1120" y="0"/>
                </a:cxn>
                <a:cxn ang="0">
                  <a:pos x="0" y="1120"/>
                </a:cxn>
                <a:cxn ang="0">
                  <a:pos x="0" y="1520"/>
                </a:cxn>
              </a:cxnLst>
              <a:rect l="0" t="0" r="r" b="b"/>
              <a:pathLst>
                <a:path w="1120" h="1520">
                  <a:moveTo>
                    <a:pt x="0" y="1520"/>
                  </a:moveTo>
                  <a:lnTo>
                    <a:pt x="1120" y="384"/>
                  </a:lnTo>
                  <a:lnTo>
                    <a:pt x="1120" y="0"/>
                  </a:lnTo>
                  <a:lnTo>
                    <a:pt x="0" y="1120"/>
                  </a:lnTo>
                  <a:lnTo>
                    <a:pt x="0" y="1520"/>
                  </a:lnTo>
                  <a:close/>
                </a:path>
              </a:pathLst>
            </a:custGeom>
            <a:blipFill>
              <a:blip r:embed="rId7" cstate="print"/>
              <a:stretch>
                <a:fillRect/>
              </a:stretch>
            </a:blipFill>
            <a:ln w="9525" cap="flat" cmpd="sng">
              <a:gradFill flip="none" rotWithShape="1">
                <a:gsLst>
                  <a:gs pos="0">
                    <a:srgbClr val="8000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279" name="Freeform 215"/>
            <p:cNvSpPr>
              <a:spLocks/>
            </p:cNvSpPr>
            <p:nvPr/>
          </p:nvSpPr>
          <p:spPr bwMode="auto">
            <a:xfrm>
              <a:off x="6585531" y="6477276"/>
              <a:ext cx="1141191" cy="34691"/>
            </a:xfrm>
            <a:custGeom>
              <a:avLst/>
              <a:gdLst>
                <a:gd name="T0" fmla="*/ 2304294 w 1302"/>
                <a:gd name="T1" fmla="*/ 0 h 42"/>
                <a:gd name="T2" fmla="*/ 278869572 w 1302"/>
                <a:gd name="T3" fmla="*/ 12280613 h 42"/>
                <a:gd name="T4" fmla="*/ 1000243457 w 1302"/>
                <a:gd name="T5" fmla="*/ 12280613 h 42"/>
                <a:gd name="T6" fmla="*/ 1000243457 w 1302"/>
                <a:gd name="T7" fmla="*/ 24560400 h 42"/>
                <a:gd name="T8" fmla="*/ 168243274 w 1302"/>
                <a:gd name="T9" fmla="*/ 28653943 h 42"/>
                <a:gd name="T10" fmla="*/ 0 w 1302"/>
                <a:gd name="T11" fmla="*/ 24560400 h 42"/>
                <a:gd name="T12" fmla="*/ 2304294 w 1302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2"/>
                <a:gd name="T22" fmla="*/ 0 h 42"/>
                <a:gd name="T23" fmla="*/ 1302 w 1302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2" h="42">
                  <a:moveTo>
                    <a:pt x="3" y="0"/>
                  </a:moveTo>
                  <a:lnTo>
                    <a:pt x="363" y="18"/>
                  </a:lnTo>
                  <a:lnTo>
                    <a:pt x="1302" y="18"/>
                  </a:lnTo>
                  <a:lnTo>
                    <a:pt x="1302" y="36"/>
                  </a:lnTo>
                  <a:lnTo>
                    <a:pt x="219" y="42"/>
                  </a:lnTo>
                  <a:lnTo>
                    <a:pt x="0" y="3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80" name="Freeform 216"/>
            <p:cNvSpPr>
              <a:spLocks/>
            </p:cNvSpPr>
            <p:nvPr/>
          </p:nvSpPr>
          <p:spPr bwMode="auto">
            <a:xfrm>
              <a:off x="6585531" y="6368247"/>
              <a:ext cx="1141191" cy="24779"/>
            </a:xfrm>
            <a:custGeom>
              <a:avLst/>
              <a:gdLst>
                <a:gd name="T0" fmla="*/ 0 w 1302"/>
                <a:gd name="T1" fmla="*/ 4093491 h 30"/>
                <a:gd name="T2" fmla="*/ 997939163 w 1302"/>
                <a:gd name="T3" fmla="*/ 0 h 30"/>
                <a:gd name="T4" fmla="*/ 1000243457 w 1302"/>
                <a:gd name="T5" fmla="*/ 20466629 h 30"/>
                <a:gd name="T6" fmla="*/ 0 w 1302"/>
                <a:gd name="T7" fmla="*/ 20466629 h 30"/>
                <a:gd name="T8" fmla="*/ 0 w 1302"/>
                <a:gd name="T9" fmla="*/ 409349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2"/>
                <a:gd name="T16" fmla="*/ 0 h 30"/>
                <a:gd name="T17" fmla="*/ 1302 w 1302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2" h="30">
                  <a:moveTo>
                    <a:pt x="0" y="6"/>
                  </a:moveTo>
                  <a:lnTo>
                    <a:pt x="1299" y="0"/>
                  </a:lnTo>
                  <a:lnTo>
                    <a:pt x="1302" y="30"/>
                  </a:lnTo>
                  <a:lnTo>
                    <a:pt x="0" y="3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81" name="Freeform 217"/>
            <p:cNvSpPr>
              <a:spLocks/>
            </p:cNvSpPr>
            <p:nvPr/>
          </p:nvSpPr>
          <p:spPr bwMode="auto">
            <a:xfrm>
              <a:off x="7739870" y="5436544"/>
              <a:ext cx="975534" cy="956482"/>
            </a:xfrm>
            <a:custGeom>
              <a:avLst/>
              <a:gdLst>
                <a:gd name="T0" fmla="*/ 0 w 1113"/>
                <a:gd name="T1" fmla="*/ 773659184 h 1158"/>
                <a:gd name="T2" fmla="*/ 855046192 w 1113"/>
                <a:gd name="T3" fmla="*/ 0 h 1158"/>
                <a:gd name="T4" fmla="*/ 855046192 w 1113"/>
                <a:gd name="T5" fmla="*/ 20466895 h 1158"/>
                <a:gd name="T6" fmla="*/ 0 w 1113"/>
                <a:gd name="T7" fmla="*/ 790032530 h 1158"/>
                <a:gd name="T8" fmla="*/ 0 w 1113"/>
                <a:gd name="T9" fmla="*/ 773659184 h 1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3"/>
                <a:gd name="T16" fmla="*/ 0 h 1158"/>
                <a:gd name="T17" fmla="*/ 1113 w 1113"/>
                <a:gd name="T18" fmla="*/ 1158 h 1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3" h="1158">
                  <a:moveTo>
                    <a:pt x="0" y="1134"/>
                  </a:moveTo>
                  <a:lnTo>
                    <a:pt x="1113" y="0"/>
                  </a:lnTo>
                  <a:lnTo>
                    <a:pt x="1113" y="30"/>
                  </a:lnTo>
                  <a:lnTo>
                    <a:pt x="0" y="1158"/>
                  </a:lnTo>
                  <a:lnTo>
                    <a:pt x="0" y="113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82" name="Oval 218"/>
            <p:cNvSpPr>
              <a:spLocks noChangeArrowheads="1"/>
            </p:cNvSpPr>
            <p:nvPr/>
          </p:nvSpPr>
          <p:spPr bwMode="auto">
            <a:xfrm>
              <a:off x="6606567" y="6321992"/>
              <a:ext cx="23665" cy="2230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83" name="Oval 219"/>
            <p:cNvSpPr>
              <a:spLocks noChangeArrowheads="1"/>
            </p:cNvSpPr>
            <p:nvPr/>
          </p:nvSpPr>
          <p:spPr bwMode="auto">
            <a:xfrm>
              <a:off x="7674133" y="6307124"/>
              <a:ext cx="23665" cy="2230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84" name="Oval 220"/>
            <p:cNvSpPr>
              <a:spLocks noChangeArrowheads="1"/>
            </p:cNvSpPr>
            <p:nvPr/>
          </p:nvSpPr>
          <p:spPr bwMode="auto">
            <a:xfrm>
              <a:off x="7679392" y="6431021"/>
              <a:ext cx="23665" cy="2230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85" name="Oval 221"/>
            <p:cNvSpPr>
              <a:spLocks noChangeArrowheads="1"/>
            </p:cNvSpPr>
            <p:nvPr/>
          </p:nvSpPr>
          <p:spPr bwMode="auto">
            <a:xfrm>
              <a:off x="7679392" y="6540050"/>
              <a:ext cx="23665" cy="2230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86" name="Oval 222"/>
            <p:cNvSpPr>
              <a:spLocks noChangeArrowheads="1"/>
            </p:cNvSpPr>
            <p:nvPr/>
          </p:nvSpPr>
          <p:spPr bwMode="auto">
            <a:xfrm>
              <a:off x="6605690" y="6420283"/>
              <a:ext cx="23665" cy="2312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87" name="Oval 223"/>
            <p:cNvSpPr>
              <a:spLocks noChangeArrowheads="1"/>
            </p:cNvSpPr>
            <p:nvPr/>
          </p:nvSpPr>
          <p:spPr bwMode="auto">
            <a:xfrm>
              <a:off x="6616208" y="6549136"/>
              <a:ext cx="23665" cy="2312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88" name="Oval 224"/>
            <p:cNvSpPr>
              <a:spLocks noChangeArrowheads="1"/>
            </p:cNvSpPr>
            <p:nvPr/>
          </p:nvSpPr>
          <p:spPr bwMode="auto">
            <a:xfrm>
              <a:off x="7742499" y="6302168"/>
              <a:ext cx="23665" cy="2230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89" name="Oval 225"/>
            <p:cNvSpPr>
              <a:spLocks noChangeArrowheads="1"/>
            </p:cNvSpPr>
            <p:nvPr/>
          </p:nvSpPr>
          <p:spPr bwMode="auto">
            <a:xfrm>
              <a:off x="7742499" y="6435977"/>
              <a:ext cx="23665" cy="2230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90" name="Oval 226"/>
            <p:cNvSpPr>
              <a:spLocks noChangeArrowheads="1"/>
            </p:cNvSpPr>
            <p:nvPr/>
          </p:nvSpPr>
          <p:spPr bwMode="auto">
            <a:xfrm>
              <a:off x="7742499" y="6525182"/>
              <a:ext cx="23665" cy="2230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91" name="Oval 227"/>
            <p:cNvSpPr>
              <a:spLocks noChangeArrowheads="1"/>
            </p:cNvSpPr>
            <p:nvPr/>
          </p:nvSpPr>
          <p:spPr bwMode="auto">
            <a:xfrm>
              <a:off x="8683850" y="5628171"/>
              <a:ext cx="23665" cy="2230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92" name="Oval 228"/>
            <p:cNvSpPr>
              <a:spLocks noChangeArrowheads="1"/>
            </p:cNvSpPr>
            <p:nvPr/>
          </p:nvSpPr>
          <p:spPr bwMode="auto">
            <a:xfrm>
              <a:off x="8683850" y="5529054"/>
              <a:ext cx="23665" cy="2230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93" name="Oval 229"/>
            <p:cNvSpPr>
              <a:spLocks noChangeArrowheads="1"/>
            </p:cNvSpPr>
            <p:nvPr/>
          </p:nvSpPr>
          <p:spPr bwMode="auto">
            <a:xfrm>
              <a:off x="8683850" y="5410113"/>
              <a:ext cx="23665" cy="2230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94" name="Freeform 230"/>
            <p:cNvSpPr>
              <a:spLocks/>
            </p:cNvSpPr>
            <p:nvPr/>
          </p:nvSpPr>
          <p:spPr bwMode="auto">
            <a:xfrm>
              <a:off x="7737240" y="5560441"/>
              <a:ext cx="978164" cy="951526"/>
            </a:xfrm>
            <a:custGeom>
              <a:avLst/>
              <a:gdLst>
                <a:gd name="T0" fmla="*/ 0 w 1116"/>
                <a:gd name="T1" fmla="*/ 761378445 h 1152"/>
                <a:gd name="T2" fmla="*/ 852742361 w 1116"/>
                <a:gd name="T3" fmla="*/ 0 h 1152"/>
                <a:gd name="T4" fmla="*/ 857351825 w 1116"/>
                <a:gd name="T5" fmla="*/ 16373350 h 1152"/>
                <a:gd name="T6" fmla="*/ 2304295 w 1116"/>
                <a:gd name="T7" fmla="*/ 785938874 h 1152"/>
                <a:gd name="T8" fmla="*/ 0 w 1116"/>
                <a:gd name="T9" fmla="*/ 761378445 h 1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6"/>
                <a:gd name="T16" fmla="*/ 0 h 1152"/>
                <a:gd name="T17" fmla="*/ 1116 w 1116"/>
                <a:gd name="T18" fmla="*/ 1152 h 1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6" h="1152">
                  <a:moveTo>
                    <a:pt x="0" y="1116"/>
                  </a:moveTo>
                  <a:lnTo>
                    <a:pt x="1110" y="0"/>
                  </a:lnTo>
                  <a:lnTo>
                    <a:pt x="1116" y="24"/>
                  </a:lnTo>
                  <a:lnTo>
                    <a:pt x="3" y="1152"/>
                  </a:lnTo>
                  <a:lnTo>
                    <a:pt x="0" y="111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0" name="Полилиния 1"/>
          <p:cNvSpPr/>
          <p:nvPr/>
        </p:nvSpPr>
        <p:spPr>
          <a:xfrm rot="5400000">
            <a:off x="-774700" y="3198813"/>
            <a:ext cx="5481638" cy="1782762"/>
          </a:xfrm>
          <a:custGeom>
            <a:avLst/>
            <a:gdLst>
              <a:gd name="connsiteX0" fmla="*/ 49794 w 2381061"/>
              <a:gd name="connsiteY0" fmla="*/ 479833 h 998899"/>
              <a:gd name="connsiteX1" fmla="*/ 31687 w 2381061"/>
              <a:gd name="connsiteY1" fmla="*/ 316871 h 998899"/>
              <a:gd name="connsiteX2" fmla="*/ 239916 w 2381061"/>
              <a:gd name="connsiteY2" fmla="*/ 235390 h 998899"/>
              <a:gd name="connsiteX3" fmla="*/ 466253 w 2381061"/>
              <a:gd name="connsiteY3" fmla="*/ 316871 h 998899"/>
              <a:gd name="connsiteX4" fmla="*/ 638269 w 2381061"/>
              <a:gd name="connsiteY4" fmla="*/ 362138 h 998899"/>
              <a:gd name="connsiteX5" fmla="*/ 900819 w 2381061"/>
              <a:gd name="connsiteY5" fmla="*/ 434566 h 998899"/>
              <a:gd name="connsiteX6" fmla="*/ 1552669 w 2381061"/>
              <a:gd name="connsiteY6" fmla="*/ 434566 h 998899"/>
              <a:gd name="connsiteX7" fmla="*/ 1860487 w 2381061"/>
              <a:gd name="connsiteY7" fmla="*/ 389299 h 998899"/>
              <a:gd name="connsiteX8" fmla="*/ 2068716 w 2381061"/>
              <a:gd name="connsiteY8" fmla="*/ 253497 h 998899"/>
              <a:gd name="connsiteX9" fmla="*/ 2249786 w 2381061"/>
              <a:gd name="connsiteY9" fmla="*/ 90534 h 998899"/>
              <a:gd name="connsiteX10" fmla="*/ 2367481 w 2381061"/>
              <a:gd name="connsiteY10" fmla="*/ 54321 h 998899"/>
              <a:gd name="connsiteX11" fmla="*/ 2331267 w 2381061"/>
              <a:gd name="connsiteY11" fmla="*/ 416459 h 998899"/>
              <a:gd name="connsiteX12" fmla="*/ 2322213 w 2381061"/>
              <a:gd name="connsiteY12" fmla="*/ 516047 h 998899"/>
              <a:gd name="connsiteX13" fmla="*/ 2195465 w 2381061"/>
              <a:gd name="connsiteY13" fmla="*/ 932507 h 998899"/>
              <a:gd name="connsiteX14" fmla="*/ 1978182 w 2381061"/>
              <a:gd name="connsiteY14" fmla="*/ 914400 h 998899"/>
              <a:gd name="connsiteX15" fmla="*/ 1724685 w 2381061"/>
              <a:gd name="connsiteY15" fmla="*/ 760491 h 998899"/>
              <a:gd name="connsiteX16" fmla="*/ 1326332 w 2381061"/>
              <a:gd name="connsiteY16" fmla="*/ 742384 h 998899"/>
              <a:gd name="connsiteX17" fmla="*/ 909873 w 2381061"/>
              <a:gd name="connsiteY17" fmla="*/ 742384 h 998899"/>
              <a:gd name="connsiteX18" fmla="*/ 411932 w 2381061"/>
              <a:gd name="connsiteY18" fmla="*/ 570368 h 998899"/>
              <a:gd name="connsiteX19" fmla="*/ 13580 w 2381061"/>
              <a:gd name="connsiteY19" fmla="*/ 443620 h 998899"/>
              <a:gd name="connsiteX20" fmla="*/ 13580 w 2381061"/>
              <a:gd name="connsiteY20" fmla="*/ 443620 h 998899"/>
              <a:gd name="connsiteX0" fmla="*/ 49794 w 2381061"/>
              <a:gd name="connsiteY0" fmla="*/ 479833 h 1499106"/>
              <a:gd name="connsiteX1" fmla="*/ 31687 w 2381061"/>
              <a:gd name="connsiteY1" fmla="*/ 316871 h 1499106"/>
              <a:gd name="connsiteX2" fmla="*/ 239916 w 2381061"/>
              <a:gd name="connsiteY2" fmla="*/ 235390 h 1499106"/>
              <a:gd name="connsiteX3" fmla="*/ 466253 w 2381061"/>
              <a:gd name="connsiteY3" fmla="*/ 316871 h 1499106"/>
              <a:gd name="connsiteX4" fmla="*/ 638269 w 2381061"/>
              <a:gd name="connsiteY4" fmla="*/ 362138 h 1499106"/>
              <a:gd name="connsiteX5" fmla="*/ 900819 w 2381061"/>
              <a:gd name="connsiteY5" fmla="*/ 434566 h 1499106"/>
              <a:gd name="connsiteX6" fmla="*/ 1552669 w 2381061"/>
              <a:gd name="connsiteY6" fmla="*/ 434566 h 1499106"/>
              <a:gd name="connsiteX7" fmla="*/ 1860487 w 2381061"/>
              <a:gd name="connsiteY7" fmla="*/ 389299 h 1499106"/>
              <a:gd name="connsiteX8" fmla="*/ 2068716 w 2381061"/>
              <a:gd name="connsiteY8" fmla="*/ 253497 h 1499106"/>
              <a:gd name="connsiteX9" fmla="*/ 2249786 w 2381061"/>
              <a:gd name="connsiteY9" fmla="*/ 90534 h 1499106"/>
              <a:gd name="connsiteX10" fmla="*/ 2367481 w 2381061"/>
              <a:gd name="connsiteY10" fmla="*/ 54321 h 1499106"/>
              <a:gd name="connsiteX11" fmla="*/ 2331267 w 2381061"/>
              <a:gd name="connsiteY11" fmla="*/ 416459 h 1499106"/>
              <a:gd name="connsiteX12" fmla="*/ 2322213 w 2381061"/>
              <a:gd name="connsiteY12" fmla="*/ 516047 h 1499106"/>
              <a:gd name="connsiteX13" fmla="*/ 2195465 w 2381061"/>
              <a:gd name="connsiteY13" fmla="*/ 932507 h 1499106"/>
              <a:gd name="connsiteX14" fmla="*/ 1978182 w 2381061"/>
              <a:gd name="connsiteY14" fmla="*/ 914400 h 1499106"/>
              <a:gd name="connsiteX15" fmla="*/ 1724685 w 2381061"/>
              <a:gd name="connsiteY15" fmla="*/ 760491 h 1499106"/>
              <a:gd name="connsiteX16" fmla="*/ 1326332 w 2381061"/>
              <a:gd name="connsiteY16" fmla="*/ 742384 h 1499106"/>
              <a:gd name="connsiteX17" fmla="*/ 909873 w 2381061"/>
              <a:gd name="connsiteY17" fmla="*/ 742384 h 1499106"/>
              <a:gd name="connsiteX18" fmla="*/ 119363 w 2381061"/>
              <a:gd name="connsiteY18" fmla="*/ 1470437 h 1499106"/>
              <a:gd name="connsiteX19" fmla="*/ 411932 w 2381061"/>
              <a:gd name="connsiteY19" fmla="*/ 570368 h 1499106"/>
              <a:gd name="connsiteX20" fmla="*/ 13580 w 2381061"/>
              <a:gd name="connsiteY20" fmla="*/ 443620 h 1499106"/>
              <a:gd name="connsiteX21" fmla="*/ 13580 w 2381061"/>
              <a:gd name="connsiteY21" fmla="*/ 443620 h 1499106"/>
              <a:gd name="connsiteX0" fmla="*/ 49794 w 2381061"/>
              <a:gd name="connsiteY0" fmla="*/ 479833 h 1499106"/>
              <a:gd name="connsiteX1" fmla="*/ 31687 w 2381061"/>
              <a:gd name="connsiteY1" fmla="*/ 316871 h 1499106"/>
              <a:gd name="connsiteX2" fmla="*/ 239916 w 2381061"/>
              <a:gd name="connsiteY2" fmla="*/ 235390 h 1499106"/>
              <a:gd name="connsiteX3" fmla="*/ 466253 w 2381061"/>
              <a:gd name="connsiteY3" fmla="*/ 316871 h 1499106"/>
              <a:gd name="connsiteX4" fmla="*/ 638269 w 2381061"/>
              <a:gd name="connsiteY4" fmla="*/ 362138 h 1499106"/>
              <a:gd name="connsiteX5" fmla="*/ 900819 w 2381061"/>
              <a:gd name="connsiteY5" fmla="*/ 434566 h 1499106"/>
              <a:gd name="connsiteX6" fmla="*/ 1552669 w 2381061"/>
              <a:gd name="connsiteY6" fmla="*/ 434566 h 1499106"/>
              <a:gd name="connsiteX7" fmla="*/ 1860487 w 2381061"/>
              <a:gd name="connsiteY7" fmla="*/ 389299 h 1499106"/>
              <a:gd name="connsiteX8" fmla="*/ 2068716 w 2381061"/>
              <a:gd name="connsiteY8" fmla="*/ 253497 h 1499106"/>
              <a:gd name="connsiteX9" fmla="*/ 2249786 w 2381061"/>
              <a:gd name="connsiteY9" fmla="*/ 90534 h 1499106"/>
              <a:gd name="connsiteX10" fmla="*/ 2367481 w 2381061"/>
              <a:gd name="connsiteY10" fmla="*/ 54321 h 1499106"/>
              <a:gd name="connsiteX11" fmla="*/ 2331267 w 2381061"/>
              <a:gd name="connsiteY11" fmla="*/ 416459 h 1499106"/>
              <a:gd name="connsiteX12" fmla="*/ 2322213 w 2381061"/>
              <a:gd name="connsiteY12" fmla="*/ 516047 h 1499106"/>
              <a:gd name="connsiteX13" fmla="*/ 2195465 w 2381061"/>
              <a:gd name="connsiteY13" fmla="*/ 932507 h 1499106"/>
              <a:gd name="connsiteX14" fmla="*/ 1978182 w 2381061"/>
              <a:gd name="connsiteY14" fmla="*/ 914400 h 1499106"/>
              <a:gd name="connsiteX15" fmla="*/ 1724685 w 2381061"/>
              <a:gd name="connsiteY15" fmla="*/ 760491 h 1499106"/>
              <a:gd name="connsiteX16" fmla="*/ 1326332 w 2381061"/>
              <a:gd name="connsiteY16" fmla="*/ 742384 h 1499106"/>
              <a:gd name="connsiteX17" fmla="*/ 909873 w 2381061"/>
              <a:gd name="connsiteY17" fmla="*/ 742384 h 1499106"/>
              <a:gd name="connsiteX18" fmla="*/ 119363 w 2381061"/>
              <a:gd name="connsiteY18" fmla="*/ 1470437 h 1499106"/>
              <a:gd name="connsiteX19" fmla="*/ 695539 w 2381061"/>
              <a:gd name="connsiteY19" fmla="*/ 687414 h 1499106"/>
              <a:gd name="connsiteX20" fmla="*/ 13580 w 2381061"/>
              <a:gd name="connsiteY20" fmla="*/ 443620 h 1499106"/>
              <a:gd name="connsiteX21" fmla="*/ 13580 w 2381061"/>
              <a:gd name="connsiteY21" fmla="*/ 443620 h 1499106"/>
              <a:gd name="connsiteX0" fmla="*/ 49794 w 2381061"/>
              <a:gd name="connsiteY0" fmla="*/ 725720 h 1744993"/>
              <a:gd name="connsiteX1" fmla="*/ 31687 w 2381061"/>
              <a:gd name="connsiteY1" fmla="*/ 562758 h 1744993"/>
              <a:gd name="connsiteX2" fmla="*/ 239916 w 2381061"/>
              <a:gd name="connsiteY2" fmla="*/ 481277 h 1744993"/>
              <a:gd name="connsiteX3" fmla="*/ 466253 w 2381061"/>
              <a:gd name="connsiteY3" fmla="*/ 562758 h 1744993"/>
              <a:gd name="connsiteX4" fmla="*/ 638269 w 2381061"/>
              <a:gd name="connsiteY4" fmla="*/ 608025 h 1744993"/>
              <a:gd name="connsiteX5" fmla="*/ 54125 w 2381061"/>
              <a:gd name="connsiteY5" fmla="*/ 12071 h 1744993"/>
              <a:gd name="connsiteX6" fmla="*/ 900819 w 2381061"/>
              <a:gd name="connsiteY6" fmla="*/ 680453 h 1744993"/>
              <a:gd name="connsiteX7" fmla="*/ 1552669 w 2381061"/>
              <a:gd name="connsiteY7" fmla="*/ 680453 h 1744993"/>
              <a:gd name="connsiteX8" fmla="*/ 1860487 w 2381061"/>
              <a:gd name="connsiteY8" fmla="*/ 635186 h 1744993"/>
              <a:gd name="connsiteX9" fmla="*/ 2068716 w 2381061"/>
              <a:gd name="connsiteY9" fmla="*/ 499384 h 1744993"/>
              <a:gd name="connsiteX10" fmla="*/ 2249786 w 2381061"/>
              <a:gd name="connsiteY10" fmla="*/ 336421 h 1744993"/>
              <a:gd name="connsiteX11" fmla="*/ 2367481 w 2381061"/>
              <a:gd name="connsiteY11" fmla="*/ 300208 h 1744993"/>
              <a:gd name="connsiteX12" fmla="*/ 2331267 w 2381061"/>
              <a:gd name="connsiteY12" fmla="*/ 662346 h 1744993"/>
              <a:gd name="connsiteX13" fmla="*/ 2322213 w 2381061"/>
              <a:gd name="connsiteY13" fmla="*/ 761934 h 1744993"/>
              <a:gd name="connsiteX14" fmla="*/ 2195465 w 2381061"/>
              <a:gd name="connsiteY14" fmla="*/ 1178394 h 1744993"/>
              <a:gd name="connsiteX15" fmla="*/ 1978182 w 2381061"/>
              <a:gd name="connsiteY15" fmla="*/ 1160287 h 1744993"/>
              <a:gd name="connsiteX16" fmla="*/ 1724685 w 2381061"/>
              <a:gd name="connsiteY16" fmla="*/ 1006378 h 1744993"/>
              <a:gd name="connsiteX17" fmla="*/ 1326332 w 2381061"/>
              <a:gd name="connsiteY17" fmla="*/ 988271 h 1744993"/>
              <a:gd name="connsiteX18" fmla="*/ 909873 w 2381061"/>
              <a:gd name="connsiteY18" fmla="*/ 988271 h 1744993"/>
              <a:gd name="connsiteX19" fmla="*/ 119363 w 2381061"/>
              <a:gd name="connsiteY19" fmla="*/ 1716324 h 1744993"/>
              <a:gd name="connsiteX20" fmla="*/ 695539 w 2381061"/>
              <a:gd name="connsiteY20" fmla="*/ 933301 h 1744993"/>
              <a:gd name="connsiteX21" fmla="*/ 13580 w 2381061"/>
              <a:gd name="connsiteY21" fmla="*/ 689507 h 1744993"/>
              <a:gd name="connsiteX22" fmla="*/ 13580 w 2381061"/>
              <a:gd name="connsiteY22" fmla="*/ 689507 h 1744993"/>
              <a:gd name="connsiteX0" fmla="*/ 49794 w 2381061"/>
              <a:gd name="connsiteY0" fmla="*/ 1277364 h 2296637"/>
              <a:gd name="connsiteX1" fmla="*/ 31687 w 2381061"/>
              <a:gd name="connsiteY1" fmla="*/ 1114402 h 2296637"/>
              <a:gd name="connsiteX2" fmla="*/ 239916 w 2381061"/>
              <a:gd name="connsiteY2" fmla="*/ 1032921 h 2296637"/>
              <a:gd name="connsiteX3" fmla="*/ 466253 w 2381061"/>
              <a:gd name="connsiteY3" fmla="*/ 1114402 h 2296637"/>
              <a:gd name="connsiteX4" fmla="*/ 638269 w 2381061"/>
              <a:gd name="connsiteY4" fmla="*/ 1159669 h 2296637"/>
              <a:gd name="connsiteX5" fmla="*/ 54125 w 2381061"/>
              <a:gd name="connsiteY5" fmla="*/ 563715 h 2296637"/>
              <a:gd name="connsiteX6" fmla="*/ 900819 w 2381061"/>
              <a:gd name="connsiteY6" fmla="*/ 1232097 h 2296637"/>
              <a:gd name="connsiteX7" fmla="*/ 563103 w 2381061"/>
              <a:gd name="connsiteY7" fmla="*/ 7545 h 2296637"/>
              <a:gd name="connsiteX8" fmla="*/ 1860487 w 2381061"/>
              <a:gd name="connsiteY8" fmla="*/ 1186830 h 2296637"/>
              <a:gd name="connsiteX9" fmla="*/ 2068716 w 2381061"/>
              <a:gd name="connsiteY9" fmla="*/ 1051028 h 2296637"/>
              <a:gd name="connsiteX10" fmla="*/ 2249786 w 2381061"/>
              <a:gd name="connsiteY10" fmla="*/ 888065 h 2296637"/>
              <a:gd name="connsiteX11" fmla="*/ 2367481 w 2381061"/>
              <a:gd name="connsiteY11" fmla="*/ 851852 h 2296637"/>
              <a:gd name="connsiteX12" fmla="*/ 2331267 w 2381061"/>
              <a:gd name="connsiteY12" fmla="*/ 1213990 h 2296637"/>
              <a:gd name="connsiteX13" fmla="*/ 2322213 w 2381061"/>
              <a:gd name="connsiteY13" fmla="*/ 1313578 h 2296637"/>
              <a:gd name="connsiteX14" fmla="*/ 2195465 w 2381061"/>
              <a:gd name="connsiteY14" fmla="*/ 1730038 h 2296637"/>
              <a:gd name="connsiteX15" fmla="*/ 1978182 w 2381061"/>
              <a:gd name="connsiteY15" fmla="*/ 1711931 h 2296637"/>
              <a:gd name="connsiteX16" fmla="*/ 1724685 w 2381061"/>
              <a:gd name="connsiteY16" fmla="*/ 1558022 h 2296637"/>
              <a:gd name="connsiteX17" fmla="*/ 1326332 w 2381061"/>
              <a:gd name="connsiteY17" fmla="*/ 1539915 h 2296637"/>
              <a:gd name="connsiteX18" fmla="*/ 909873 w 2381061"/>
              <a:gd name="connsiteY18" fmla="*/ 1539915 h 2296637"/>
              <a:gd name="connsiteX19" fmla="*/ 119363 w 2381061"/>
              <a:gd name="connsiteY19" fmla="*/ 2267968 h 2296637"/>
              <a:gd name="connsiteX20" fmla="*/ 695539 w 2381061"/>
              <a:gd name="connsiteY20" fmla="*/ 1484945 h 2296637"/>
              <a:gd name="connsiteX21" fmla="*/ 13580 w 2381061"/>
              <a:gd name="connsiteY21" fmla="*/ 1241151 h 2296637"/>
              <a:gd name="connsiteX22" fmla="*/ 13580 w 2381061"/>
              <a:gd name="connsiteY22" fmla="*/ 1241151 h 2296637"/>
              <a:gd name="connsiteX0" fmla="*/ 49794 w 2381061"/>
              <a:gd name="connsiteY0" fmla="*/ 1284292 h 2303565"/>
              <a:gd name="connsiteX1" fmla="*/ 31687 w 2381061"/>
              <a:gd name="connsiteY1" fmla="*/ 1121330 h 2303565"/>
              <a:gd name="connsiteX2" fmla="*/ 239916 w 2381061"/>
              <a:gd name="connsiteY2" fmla="*/ 1039849 h 2303565"/>
              <a:gd name="connsiteX3" fmla="*/ 466253 w 2381061"/>
              <a:gd name="connsiteY3" fmla="*/ 1121330 h 2303565"/>
              <a:gd name="connsiteX4" fmla="*/ 638269 w 2381061"/>
              <a:gd name="connsiteY4" fmla="*/ 1166597 h 2303565"/>
              <a:gd name="connsiteX5" fmla="*/ 54125 w 2381061"/>
              <a:gd name="connsiteY5" fmla="*/ 570643 h 2303565"/>
              <a:gd name="connsiteX6" fmla="*/ 900819 w 2381061"/>
              <a:gd name="connsiteY6" fmla="*/ 1239025 h 2303565"/>
              <a:gd name="connsiteX7" fmla="*/ 1431203 w 2381061"/>
              <a:gd name="connsiteY7" fmla="*/ 1106922 h 2303565"/>
              <a:gd name="connsiteX8" fmla="*/ 563103 w 2381061"/>
              <a:gd name="connsiteY8" fmla="*/ 14473 h 2303565"/>
              <a:gd name="connsiteX9" fmla="*/ 1860487 w 2381061"/>
              <a:gd name="connsiteY9" fmla="*/ 1193758 h 2303565"/>
              <a:gd name="connsiteX10" fmla="*/ 2068716 w 2381061"/>
              <a:gd name="connsiteY10" fmla="*/ 1057956 h 2303565"/>
              <a:gd name="connsiteX11" fmla="*/ 2249786 w 2381061"/>
              <a:gd name="connsiteY11" fmla="*/ 894993 h 2303565"/>
              <a:gd name="connsiteX12" fmla="*/ 2367481 w 2381061"/>
              <a:gd name="connsiteY12" fmla="*/ 858780 h 2303565"/>
              <a:gd name="connsiteX13" fmla="*/ 2331267 w 2381061"/>
              <a:gd name="connsiteY13" fmla="*/ 1220918 h 2303565"/>
              <a:gd name="connsiteX14" fmla="*/ 2322213 w 2381061"/>
              <a:gd name="connsiteY14" fmla="*/ 1320506 h 2303565"/>
              <a:gd name="connsiteX15" fmla="*/ 2195465 w 2381061"/>
              <a:gd name="connsiteY15" fmla="*/ 1736966 h 2303565"/>
              <a:gd name="connsiteX16" fmla="*/ 1978182 w 2381061"/>
              <a:gd name="connsiteY16" fmla="*/ 1718859 h 2303565"/>
              <a:gd name="connsiteX17" fmla="*/ 1724685 w 2381061"/>
              <a:gd name="connsiteY17" fmla="*/ 1564950 h 2303565"/>
              <a:gd name="connsiteX18" fmla="*/ 1326332 w 2381061"/>
              <a:gd name="connsiteY18" fmla="*/ 1546843 h 2303565"/>
              <a:gd name="connsiteX19" fmla="*/ 909873 w 2381061"/>
              <a:gd name="connsiteY19" fmla="*/ 1546843 h 2303565"/>
              <a:gd name="connsiteX20" fmla="*/ 119363 w 2381061"/>
              <a:gd name="connsiteY20" fmla="*/ 2274896 h 2303565"/>
              <a:gd name="connsiteX21" fmla="*/ 695539 w 2381061"/>
              <a:gd name="connsiteY21" fmla="*/ 1491873 h 2303565"/>
              <a:gd name="connsiteX22" fmla="*/ 13580 w 2381061"/>
              <a:gd name="connsiteY22" fmla="*/ 1248079 h 2303565"/>
              <a:gd name="connsiteX23" fmla="*/ 13580 w 2381061"/>
              <a:gd name="connsiteY23" fmla="*/ 1248079 h 2303565"/>
              <a:gd name="connsiteX0" fmla="*/ 49794 w 2381061"/>
              <a:gd name="connsiteY0" fmla="*/ 725721 h 1744994"/>
              <a:gd name="connsiteX1" fmla="*/ 31687 w 2381061"/>
              <a:gd name="connsiteY1" fmla="*/ 562759 h 1744994"/>
              <a:gd name="connsiteX2" fmla="*/ 239916 w 2381061"/>
              <a:gd name="connsiteY2" fmla="*/ 481278 h 1744994"/>
              <a:gd name="connsiteX3" fmla="*/ 466253 w 2381061"/>
              <a:gd name="connsiteY3" fmla="*/ 562759 h 1744994"/>
              <a:gd name="connsiteX4" fmla="*/ 638269 w 2381061"/>
              <a:gd name="connsiteY4" fmla="*/ 608026 h 1744994"/>
              <a:gd name="connsiteX5" fmla="*/ 54125 w 2381061"/>
              <a:gd name="connsiteY5" fmla="*/ 12072 h 1744994"/>
              <a:gd name="connsiteX6" fmla="*/ 900819 w 2381061"/>
              <a:gd name="connsiteY6" fmla="*/ 680454 h 1744994"/>
              <a:gd name="connsiteX7" fmla="*/ 1431203 w 2381061"/>
              <a:gd name="connsiteY7" fmla="*/ 548351 h 1744994"/>
              <a:gd name="connsiteX8" fmla="*/ 500308 w 2381061"/>
              <a:gd name="connsiteY8" fmla="*/ 97224 h 1744994"/>
              <a:gd name="connsiteX9" fmla="*/ 1860487 w 2381061"/>
              <a:gd name="connsiteY9" fmla="*/ 635187 h 1744994"/>
              <a:gd name="connsiteX10" fmla="*/ 2068716 w 2381061"/>
              <a:gd name="connsiteY10" fmla="*/ 499385 h 1744994"/>
              <a:gd name="connsiteX11" fmla="*/ 2249786 w 2381061"/>
              <a:gd name="connsiteY11" fmla="*/ 336422 h 1744994"/>
              <a:gd name="connsiteX12" fmla="*/ 2367481 w 2381061"/>
              <a:gd name="connsiteY12" fmla="*/ 300209 h 1744994"/>
              <a:gd name="connsiteX13" fmla="*/ 2331267 w 2381061"/>
              <a:gd name="connsiteY13" fmla="*/ 662347 h 1744994"/>
              <a:gd name="connsiteX14" fmla="*/ 2322213 w 2381061"/>
              <a:gd name="connsiteY14" fmla="*/ 761935 h 1744994"/>
              <a:gd name="connsiteX15" fmla="*/ 2195465 w 2381061"/>
              <a:gd name="connsiteY15" fmla="*/ 1178395 h 1744994"/>
              <a:gd name="connsiteX16" fmla="*/ 1978182 w 2381061"/>
              <a:gd name="connsiteY16" fmla="*/ 1160288 h 1744994"/>
              <a:gd name="connsiteX17" fmla="*/ 1724685 w 2381061"/>
              <a:gd name="connsiteY17" fmla="*/ 1006379 h 1744994"/>
              <a:gd name="connsiteX18" fmla="*/ 1326332 w 2381061"/>
              <a:gd name="connsiteY18" fmla="*/ 988272 h 1744994"/>
              <a:gd name="connsiteX19" fmla="*/ 909873 w 2381061"/>
              <a:gd name="connsiteY19" fmla="*/ 988272 h 1744994"/>
              <a:gd name="connsiteX20" fmla="*/ 119363 w 2381061"/>
              <a:gd name="connsiteY20" fmla="*/ 1716325 h 1744994"/>
              <a:gd name="connsiteX21" fmla="*/ 695539 w 2381061"/>
              <a:gd name="connsiteY21" fmla="*/ 933302 h 1744994"/>
              <a:gd name="connsiteX22" fmla="*/ 13580 w 2381061"/>
              <a:gd name="connsiteY22" fmla="*/ 689508 h 1744994"/>
              <a:gd name="connsiteX23" fmla="*/ 13580 w 2381061"/>
              <a:gd name="connsiteY23" fmla="*/ 689508 h 1744994"/>
              <a:gd name="connsiteX0" fmla="*/ 49794 w 2381061"/>
              <a:gd name="connsiteY0" fmla="*/ 962152 h 1981425"/>
              <a:gd name="connsiteX1" fmla="*/ 31687 w 2381061"/>
              <a:gd name="connsiteY1" fmla="*/ 799190 h 1981425"/>
              <a:gd name="connsiteX2" fmla="*/ 239916 w 2381061"/>
              <a:gd name="connsiteY2" fmla="*/ 717709 h 1981425"/>
              <a:gd name="connsiteX3" fmla="*/ 466253 w 2381061"/>
              <a:gd name="connsiteY3" fmla="*/ 799190 h 1981425"/>
              <a:gd name="connsiteX4" fmla="*/ 638269 w 2381061"/>
              <a:gd name="connsiteY4" fmla="*/ 844457 h 1981425"/>
              <a:gd name="connsiteX5" fmla="*/ 54125 w 2381061"/>
              <a:gd name="connsiteY5" fmla="*/ 248503 h 1981425"/>
              <a:gd name="connsiteX6" fmla="*/ 900819 w 2381061"/>
              <a:gd name="connsiteY6" fmla="*/ 916885 h 1981425"/>
              <a:gd name="connsiteX7" fmla="*/ 1431203 w 2381061"/>
              <a:gd name="connsiteY7" fmla="*/ 784782 h 1981425"/>
              <a:gd name="connsiteX8" fmla="*/ 500308 w 2381061"/>
              <a:gd name="connsiteY8" fmla="*/ 333655 h 1981425"/>
              <a:gd name="connsiteX9" fmla="*/ 276407 w 2381061"/>
              <a:gd name="connsiteY9" fmla="*/ 89659 h 1981425"/>
              <a:gd name="connsiteX10" fmla="*/ 1860487 w 2381061"/>
              <a:gd name="connsiteY10" fmla="*/ 871618 h 1981425"/>
              <a:gd name="connsiteX11" fmla="*/ 2068716 w 2381061"/>
              <a:gd name="connsiteY11" fmla="*/ 735816 h 1981425"/>
              <a:gd name="connsiteX12" fmla="*/ 2249786 w 2381061"/>
              <a:gd name="connsiteY12" fmla="*/ 572853 h 1981425"/>
              <a:gd name="connsiteX13" fmla="*/ 2367481 w 2381061"/>
              <a:gd name="connsiteY13" fmla="*/ 536640 h 1981425"/>
              <a:gd name="connsiteX14" fmla="*/ 2331267 w 2381061"/>
              <a:gd name="connsiteY14" fmla="*/ 898778 h 1981425"/>
              <a:gd name="connsiteX15" fmla="*/ 2322213 w 2381061"/>
              <a:gd name="connsiteY15" fmla="*/ 998366 h 1981425"/>
              <a:gd name="connsiteX16" fmla="*/ 2195465 w 2381061"/>
              <a:gd name="connsiteY16" fmla="*/ 1414826 h 1981425"/>
              <a:gd name="connsiteX17" fmla="*/ 1978182 w 2381061"/>
              <a:gd name="connsiteY17" fmla="*/ 1396719 h 1981425"/>
              <a:gd name="connsiteX18" fmla="*/ 1724685 w 2381061"/>
              <a:gd name="connsiteY18" fmla="*/ 1242810 h 1981425"/>
              <a:gd name="connsiteX19" fmla="*/ 1326332 w 2381061"/>
              <a:gd name="connsiteY19" fmla="*/ 1224703 h 1981425"/>
              <a:gd name="connsiteX20" fmla="*/ 909873 w 2381061"/>
              <a:gd name="connsiteY20" fmla="*/ 1224703 h 1981425"/>
              <a:gd name="connsiteX21" fmla="*/ 119363 w 2381061"/>
              <a:gd name="connsiteY21" fmla="*/ 1952756 h 1981425"/>
              <a:gd name="connsiteX22" fmla="*/ 695539 w 2381061"/>
              <a:gd name="connsiteY22" fmla="*/ 1169733 h 1981425"/>
              <a:gd name="connsiteX23" fmla="*/ 13580 w 2381061"/>
              <a:gd name="connsiteY23" fmla="*/ 925939 h 1981425"/>
              <a:gd name="connsiteX24" fmla="*/ 13580 w 2381061"/>
              <a:gd name="connsiteY24" fmla="*/ 925939 h 1981425"/>
              <a:gd name="connsiteX0" fmla="*/ 49794 w 2381061"/>
              <a:gd name="connsiteY0" fmla="*/ 962154 h 1981427"/>
              <a:gd name="connsiteX1" fmla="*/ 31687 w 2381061"/>
              <a:gd name="connsiteY1" fmla="*/ 799192 h 1981427"/>
              <a:gd name="connsiteX2" fmla="*/ 239916 w 2381061"/>
              <a:gd name="connsiteY2" fmla="*/ 717711 h 1981427"/>
              <a:gd name="connsiteX3" fmla="*/ 466253 w 2381061"/>
              <a:gd name="connsiteY3" fmla="*/ 799192 h 1981427"/>
              <a:gd name="connsiteX4" fmla="*/ 638269 w 2381061"/>
              <a:gd name="connsiteY4" fmla="*/ 844459 h 1981427"/>
              <a:gd name="connsiteX5" fmla="*/ 54125 w 2381061"/>
              <a:gd name="connsiteY5" fmla="*/ 248505 h 1981427"/>
              <a:gd name="connsiteX6" fmla="*/ 900819 w 2381061"/>
              <a:gd name="connsiteY6" fmla="*/ 916887 h 1981427"/>
              <a:gd name="connsiteX7" fmla="*/ 1431203 w 2381061"/>
              <a:gd name="connsiteY7" fmla="*/ 784784 h 1981427"/>
              <a:gd name="connsiteX8" fmla="*/ 500308 w 2381061"/>
              <a:gd name="connsiteY8" fmla="*/ 333657 h 1981427"/>
              <a:gd name="connsiteX9" fmla="*/ 276407 w 2381061"/>
              <a:gd name="connsiteY9" fmla="*/ 89661 h 1981427"/>
              <a:gd name="connsiteX10" fmla="*/ 1860487 w 2381061"/>
              <a:gd name="connsiteY10" fmla="*/ 871620 h 1981427"/>
              <a:gd name="connsiteX11" fmla="*/ 2068716 w 2381061"/>
              <a:gd name="connsiteY11" fmla="*/ 735818 h 1981427"/>
              <a:gd name="connsiteX12" fmla="*/ 2249786 w 2381061"/>
              <a:gd name="connsiteY12" fmla="*/ 572855 h 1981427"/>
              <a:gd name="connsiteX13" fmla="*/ 2367481 w 2381061"/>
              <a:gd name="connsiteY13" fmla="*/ 536642 h 1981427"/>
              <a:gd name="connsiteX14" fmla="*/ 2331267 w 2381061"/>
              <a:gd name="connsiteY14" fmla="*/ 898780 h 1981427"/>
              <a:gd name="connsiteX15" fmla="*/ 2322213 w 2381061"/>
              <a:gd name="connsiteY15" fmla="*/ 998368 h 1981427"/>
              <a:gd name="connsiteX16" fmla="*/ 2279127 w 2381061"/>
              <a:gd name="connsiteY16" fmla="*/ 1895079 h 1981427"/>
              <a:gd name="connsiteX17" fmla="*/ 1978182 w 2381061"/>
              <a:gd name="connsiteY17" fmla="*/ 1396721 h 1981427"/>
              <a:gd name="connsiteX18" fmla="*/ 1724685 w 2381061"/>
              <a:gd name="connsiteY18" fmla="*/ 1242812 h 1981427"/>
              <a:gd name="connsiteX19" fmla="*/ 1326332 w 2381061"/>
              <a:gd name="connsiteY19" fmla="*/ 1224705 h 1981427"/>
              <a:gd name="connsiteX20" fmla="*/ 909873 w 2381061"/>
              <a:gd name="connsiteY20" fmla="*/ 1224705 h 1981427"/>
              <a:gd name="connsiteX21" fmla="*/ 119363 w 2381061"/>
              <a:gd name="connsiteY21" fmla="*/ 1952758 h 1981427"/>
              <a:gd name="connsiteX22" fmla="*/ 695539 w 2381061"/>
              <a:gd name="connsiteY22" fmla="*/ 1169735 h 1981427"/>
              <a:gd name="connsiteX23" fmla="*/ 13580 w 2381061"/>
              <a:gd name="connsiteY23" fmla="*/ 925941 h 1981427"/>
              <a:gd name="connsiteX24" fmla="*/ 13580 w 2381061"/>
              <a:gd name="connsiteY24" fmla="*/ 925941 h 1981427"/>
              <a:gd name="connsiteX0" fmla="*/ 49794 w 2381061"/>
              <a:gd name="connsiteY0" fmla="*/ 962152 h 1981425"/>
              <a:gd name="connsiteX1" fmla="*/ 31687 w 2381061"/>
              <a:gd name="connsiteY1" fmla="*/ 799190 h 1981425"/>
              <a:gd name="connsiteX2" fmla="*/ 239916 w 2381061"/>
              <a:gd name="connsiteY2" fmla="*/ 717709 h 1981425"/>
              <a:gd name="connsiteX3" fmla="*/ 466253 w 2381061"/>
              <a:gd name="connsiteY3" fmla="*/ 799190 h 1981425"/>
              <a:gd name="connsiteX4" fmla="*/ 638269 w 2381061"/>
              <a:gd name="connsiteY4" fmla="*/ 844457 h 1981425"/>
              <a:gd name="connsiteX5" fmla="*/ 54125 w 2381061"/>
              <a:gd name="connsiteY5" fmla="*/ 248503 h 1981425"/>
              <a:gd name="connsiteX6" fmla="*/ 900819 w 2381061"/>
              <a:gd name="connsiteY6" fmla="*/ 916885 h 1981425"/>
              <a:gd name="connsiteX7" fmla="*/ 1431203 w 2381061"/>
              <a:gd name="connsiteY7" fmla="*/ 784782 h 1981425"/>
              <a:gd name="connsiteX8" fmla="*/ 500308 w 2381061"/>
              <a:gd name="connsiteY8" fmla="*/ 333655 h 1981425"/>
              <a:gd name="connsiteX9" fmla="*/ 276407 w 2381061"/>
              <a:gd name="connsiteY9" fmla="*/ 89659 h 1981425"/>
              <a:gd name="connsiteX10" fmla="*/ 1860487 w 2381061"/>
              <a:gd name="connsiteY10" fmla="*/ 871618 h 1981425"/>
              <a:gd name="connsiteX11" fmla="*/ 2152378 w 2381061"/>
              <a:gd name="connsiteY11" fmla="*/ 849935 h 1981425"/>
              <a:gd name="connsiteX12" fmla="*/ 2249786 w 2381061"/>
              <a:gd name="connsiteY12" fmla="*/ 572853 h 1981425"/>
              <a:gd name="connsiteX13" fmla="*/ 2367481 w 2381061"/>
              <a:gd name="connsiteY13" fmla="*/ 536640 h 1981425"/>
              <a:gd name="connsiteX14" fmla="*/ 2331267 w 2381061"/>
              <a:gd name="connsiteY14" fmla="*/ 898778 h 1981425"/>
              <a:gd name="connsiteX15" fmla="*/ 2322213 w 2381061"/>
              <a:gd name="connsiteY15" fmla="*/ 998366 h 1981425"/>
              <a:gd name="connsiteX16" fmla="*/ 2279127 w 2381061"/>
              <a:gd name="connsiteY16" fmla="*/ 1895077 h 1981425"/>
              <a:gd name="connsiteX17" fmla="*/ 1978182 w 2381061"/>
              <a:gd name="connsiteY17" fmla="*/ 1396719 h 1981425"/>
              <a:gd name="connsiteX18" fmla="*/ 1724685 w 2381061"/>
              <a:gd name="connsiteY18" fmla="*/ 1242810 h 1981425"/>
              <a:gd name="connsiteX19" fmla="*/ 1326332 w 2381061"/>
              <a:gd name="connsiteY19" fmla="*/ 1224703 h 1981425"/>
              <a:gd name="connsiteX20" fmla="*/ 909873 w 2381061"/>
              <a:gd name="connsiteY20" fmla="*/ 1224703 h 1981425"/>
              <a:gd name="connsiteX21" fmla="*/ 119363 w 2381061"/>
              <a:gd name="connsiteY21" fmla="*/ 1952756 h 1981425"/>
              <a:gd name="connsiteX22" fmla="*/ 695539 w 2381061"/>
              <a:gd name="connsiteY22" fmla="*/ 1169733 h 1981425"/>
              <a:gd name="connsiteX23" fmla="*/ 13580 w 2381061"/>
              <a:gd name="connsiteY23" fmla="*/ 925939 h 1981425"/>
              <a:gd name="connsiteX24" fmla="*/ 13580 w 2381061"/>
              <a:gd name="connsiteY24" fmla="*/ 925939 h 1981425"/>
              <a:gd name="connsiteX0" fmla="*/ 49794 w 2380383"/>
              <a:gd name="connsiteY0" fmla="*/ 962154 h 1981427"/>
              <a:gd name="connsiteX1" fmla="*/ 31687 w 2380383"/>
              <a:gd name="connsiteY1" fmla="*/ 799192 h 1981427"/>
              <a:gd name="connsiteX2" fmla="*/ 239916 w 2380383"/>
              <a:gd name="connsiteY2" fmla="*/ 717711 h 1981427"/>
              <a:gd name="connsiteX3" fmla="*/ 466253 w 2380383"/>
              <a:gd name="connsiteY3" fmla="*/ 799192 h 1981427"/>
              <a:gd name="connsiteX4" fmla="*/ 638269 w 2380383"/>
              <a:gd name="connsiteY4" fmla="*/ 844459 h 1981427"/>
              <a:gd name="connsiteX5" fmla="*/ 54125 w 2380383"/>
              <a:gd name="connsiteY5" fmla="*/ 248505 h 1981427"/>
              <a:gd name="connsiteX6" fmla="*/ 900819 w 2380383"/>
              <a:gd name="connsiteY6" fmla="*/ 916887 h 1981427"/>
              <a:gd name="connsiteX7" fmla="*/ 1431203 w 2380383"/>
              <a:gd name="connsiteY7" fmla="*/ 784784 h 1981427"/>
              <a:gd name="connsiteX8" fmla="*/ 500308 w 2380383"/>
              <a:gd name="connsiteY8" fmla="*/ 333657 h 1981427"/>
              <a:gd name="connsiteX9" fmla="*/ 276407 w 2380383"/>
              <a:gd name="connsiteY9" fmla="*/ 89661 h 1981427"/>
              <a:gd name="connsiteX10" fmla="*/ 1860487 w 2380383"/>
              <a:gd name="connsiteY10" fmla="*/ 871620 h 1981427"/>
              <a:gd name="connsiteX11" fmla="*/ 2152378 w 2380383"/>
              <a:gd name="connsiteY11" fmla="*/ 849937 h 1981427"/>
              <a:gd name="connsiteX12" fmla="*/ 2253857 w 2380383"/>
              <a:gd name="connsiteY12" fmla="*/ 809017 h 1981427"/>
              <a:gd name="connsiteX13" fmla="*/ 2367481 w 2380383"/>
              <a:gd name="connsiteY13" fmla="*/ 536642 h 1981427"/>
              <a:gd name="connsiteX14" fmla="*/ 2331267 w 2380383"/>
              <a:gd name="connsiteY14" fmla="*/ 898780 h 1981427"/>
              <a:gd name="connsiteX15" fmla="*/ 2322213 w 2380383"/>
              <a:gd name="connsiteY15" fmla="*/ 998368 h 1981427"/>
              <a:gd name="connsiteX16" fmla="*/ 2279127 w 2380383"/>
              <a:gd name="connsiteY16" fmla="*/ 1895079 h 1981427"/>
              <a:gd name="connsiteX17" fmla="*/ 1978182 w 2380383"/>
              <a:gd name="connsiteY17" fmla="*/ 1396721 h 1981427"/>
              <a:gd name="connsiteX18" fmla="*/ 1724685 w 2380383"/>
              <a:gd name="connsiteY18" fmla="*/ 1242812 h 1981427"/>
              <a:gd name="connsiteX19" fmla="*/ 1326332 w 2380383"/>
              <a:gd name="connsiteY19" fmla="*/ 1224705 h 1981427"/>
              <a:gd name="connsiteX20" fmla="*/ 909873 w 2380383"/>
              <a:gd name="connsiteY20" fmla="*/ 1224705 h 1981427"/>
              <a:gd name="connsiteX21" fmla="*/ 119363 w 2380383"/>
              <a:gd name="connsiteY21" fmla="*/ 1952758 h 1981427"/>
              <a:gd name="connsiteX22" fmla="*/ 695539 w 2380383"/>
              <a:gd name="connsiteY22" fmla="*/ 1169735 h 1981427"/>
              <a:gd name="connsiteX23" fmla="*/ 13580 w 2380383"/>
              <a:gd name="connsiteY23" fmla="*/ 925941 h 1981427"/>
              <a:gd name="connsiteX24" fmla="*/ 13580 w 2380383"/>
              <a:gd name="connsiteY24" fmla="*/ 925941 h 1981427"/>
              <a:gd name="connsiteX0" fmla="*/ 49794 w 2380383"/>
              <a:gd name="connsiteY0" fmla="*/ 980712 h 1999985"/>
              <a:gd name="connsiteX1" fmla="*/ 31687 w 2380383"/>
              <a:gd name="connsiteY1" fmla="*/ 817750 h 1999985"/>
              <a:gd name="connsiteX2" fmla="*/ 239916 w 2380383"/>
              <a:gd name="connsiteY2" fmla="*/ 736269 h 1999985"/>
              <a:gd name="connsiteX3" fmla="*/ 466253 w 2380383"/>
              <a:gd name="connsiteY3" fmla="*/ 817750 h 1999985"/>
              <a:gd name="connsiteX4" fmla="*/ 638269 w 2380383"/>
              <a:gd name="connsiteY4" fmla="*/ 863017 h 1999985"/>
              <a:gd name="connsiteX5" fmla="*/ 54125 w 2380383"/>
              <a:gd name="connsiteY5" fmla="*/ 267063 h 1999985"/>
              <a:gd name="connsiteX6" fmla="*/ 900819 w 2380383"/>
              <a:gd name="connsiteY6" fmla="*/ 935445 h 1999985"/>
              <a:gd name="connsiteX7" fmla="*/ 1431203 w 2380383"/>
              <a:gd name="connsiteY7" fmla="*/ 803342 h 1999985"/>
              <a:gd name="connsiteX8" fmla="*/ 500308 w 2380383"/>
              <a:gd name="connsiteY8" fmla="*/ 352215 h 1999985"/>
              <a:gd name="connsiteX9" fmla="*/ 494098 w 2380383"/>
              <a:gd name="connsiteY9" fmla="*/ 240866 h 1999985"/>
              <a:gd name="connsiteX10" fmla="*/ 276407 w 2380383"/>
              <a:gd name="connsiteY10" fmla="*/ 108219 h 1999985"/>
              <a:gd name="connsiteX11" fmla="*/ 1860487 w 2380383"/>
              <a:gd name="connsiteY11" fmla="*/ 890178 h 1999985"/>
              <a:gd name="connsiteX12" fmla="*/ 2152378 w 2380383"/>
              <a:gd name="connsiteY12" fmla="*/ 868495 h 1999985"/>
              <a:gd name="connsiteX13" fmla="*/ 2253857 w 2380383"/>
              <a:gd name="connsiteY13" fmla="*/ 827575 h 1999985"/>
              <a:gd name="connsiteX14" fmla="*/ 2367481 w 2380383"/>
              <a:gd name="connsiteY14" fmla="*/ 555200 h 1999985"/>
              <a:gd name="connsiteX15" fmla="*/ 2331267 w 2380383"/>
              <a:gd name="connsiteY15" fmla="*/ 917338 h 1999985"/>
              <a:gd name="connsiteX16" fmla="*/ 2322213 w 2380383"/>
              <a:gd name="connsiteY16" fmla="*/ 1016926 h 1999985"/>
              <a:gd name="connsiteX17" fmla="*/ 2279127 w 2380383"/>
              <a:gd name="connsiteY17" fmla="*/ 1913637 h 1999985"/>
              <a:gd name="connsiteX18" fmla="*/ 1978182 w 2380383"/>
              <a:gd name="connsiteY18" fmla="*/ 1415279 h 1999985"/>
              <a:gd name="connsiteX19" fmla="*/ 1724685 w 2380383"/>
              <a:gd name="connsiteY19" fmla="*/ 1261370 h 1999985"/>
              <a:gd name="connsiteX20" fmla="*/ 1326332 w 2380383"/>
              <a:gd name="connsiteY20" fmla="*/ 1243263 h 1999985"/>
              <a:gd name="connsiteX21" fmla="*/ 909873 w 2380383"/>
              <a:gd name="connsiteY21" fmla="*/ 1243263 h 1999985"/>
              <a:gd name="connsiteX22" fmla="*/ 119363 w 2380383"/>
              <a:gd name="connsiteY22" fmla="*/ 1971316 h 1999985"/>
              <a:gd name="connsiteX23" fmla="*/ 695539 w 2380383"/>
              <a:gd name="connsiteY23" fmla="*/ 1188293 h 1999985"/>
              <a:gd name="connsiteX24" fmla="*/ 13580 w 2380383"/>
              <a:gd name="connsiteY24" fmla="*/ 944499 h 1999985"/>
              <a:gd name="connsiteX25" fmla="*/ 13580 w 2380383"/>
              <a:gd name="connsiteY25" fmla="*/ 944499 h 1999985"/>
              <a:gd name="connsiteX0" fmla="*/ 49794 w 2380383"/>
              <a:gd name="connsiteY0" fmla="*/ 1102448 h 2121721"/>
              <a:gd name="connsiteX1" fmla="*/ 31687 w 2380383"/>
              <a:gd name="connsiteY1" fmla="*/ 939486 h 2121721"/>
              <a:gd name="connsiteX2" fmla="*/ 239916 w 2380383"/>
              <a:gd name="connsiteY2" fmla="*/ 858005 h 2121721"/>
              <a:gd name="connsiteX3" fmla="*/ 466253 w 2380383"/>
              <a:gd name="connsiteY3" fmla="*/ 939486 h 2121721"/>
              <a:gd name="connsiteX4" fmla="*/ 638269 w 2380383"/>
              <a:gd name="connsiteY4" fmla="*/ 984753 h 2121721"/>
              <a:gd name="connsiteX5" fmla="*/ 54125 w 2380383"/>
              <a:gd name="connsiteY5" fmla="*/ 388799 h 2121721"/>
              <a:gd name="connsiteX6" fmla="*/ 900819 w 2380383"/>
              <a:gd name="connsiteY6" fmla="*/ 1057181 h 2121721"/>
              <a:gd name="connsiteX7" fmla="*/ 1431203 w 2380383"/>
              <a:gd name="connsiteY7" fmla="*/ 925078 h 2121721"/>
              <a:gd name="connsiteX8" fmla="*/ 500308 w 2380383"/>
              <a:gd name="connsiteY8" fmla="*/ 473951 h 2121721"/>
              <a:gd name="connsiteX9" fmla="*/ 494098 w 2380383"/>
              <a:gd name="connsiteY9" fmla="*/ 362602 h 2121721"/>
              <a:gd name="connsiteX10" fmla="*/ 283844 w 2380383"/>
              <a:gd name="connsiteY10" fmla="*/ 108219 h 2121721"/>
              <a:gd name="connsiteX11" fmla="*/ 1860487 w 2380383"/>
              <a:gd name="connsiteY11" fmla="*/ 1011914 h 2121721"/>
              <a:gd name="connsiteX12" fmla="*/ 2152378 w 2380383"/>
              <a:gd name="connsiteY12" fmla="*/ 990231 h 2121721"/>
              <a:gd name="connsiteX13" fmla="*/ 2253857 w 2380383"/>
              <a:gd name="connsiteY13" fmla="*/ 949311 h 2121721"/>
              <a:gd name="connsiteX14" fmla="*/ 2367481 w 2380383"/>
              <a:gd name="connsiteY14" fmla="*/ 676936 h 2121721"/>
              <a:gd name="connsiteX15" fmla="*/ 2331267 w 2380383"/>
              <a:gd name="connsiteY15" fmla="*/ 1039074 h 2121721"/>
              <a:gd name="connsiteX16" fmla="*/ 2322213 w 2380383"/>
              <a:gd name="connsiteY16" fmla="*/ 1138662 h 2121721"/>
              <a:gd name="connsiteX17" fmla="*/ 2279127 w 2380383"/>
              <a:gd name="connsiteY17" fmla="*/ 2035373 h 2121721"/>
              <a:gd name="connsiteX18" fmla="*/ 1978182 w 2380383"/>
              <a:gd name="connsiteY18" fmla="*/ 1537015 h 2121721"/>
              <a:gd name="connsiteX19" fmla="*/ 1724685 w 2380383"/>
              <a:gd name="connsiteY19" fmla="*/ 1383106 h 2121721"/>
              <a:gd name="connsiteX20" fmla="*/ 1326332 w 2380383"/>
              <a:gd name="connsiteY20" fmla="*/ 1364999 h 2121721"/>
              <a:gd name="connsiteX21" fmla="*/ 909873 w 2380383"/>
              <a:gd name="connsiteY21" fmla="*/ 1364999 h 2121721"/>
              <a:gd name="connsiteX22" fmla="*/ 119363 w 2380383"/>
              <a:gd name="connsiteY22" fmla="*/ 2093052 h 2121721"/>
              <a:gd name="connsiteX23" fmla="*/ 695539 w 2380383"/>
              <a:gd name="connsiteY23" fmla="*/ 1310029 h 2121721"/>
              <a:gd name="connsiteX24" fmla="*/ 13580 w 2380383"/>
              <a:gd name="connsiteY24" fmla="*/ 1066235 h 2121721"/>
              <a:gd name="connsiteX25" fmla="*/ 13580 w 2380383"/>
              <a:gd name="connsiteY25" fmla="*/ 1066235 h 2121721"/>
              <a:gd name="connsiteX0" fmla="*/ 49794 w 2380383"/>
              <a:gd name="connsiteY0" fmla="*/ 1102448 h 2121721"/>
              <a:gd name="connsiteX1" fmla="*/ 31687 w 2380383"/>
              <a:gd name="connsiteY1" fmla="*/ 939486 h 2121721"/>
              <a:gd name="connsiteX2" fmla="*/ 239916 w 2380383"/>
              <a:gd name="connsiteY2" fmla="*/ 858005 h 2121721"/>
              <a:gd name="connsiteX3" fmla="*/ 466253 w 2380383"/>
              <a:gd name="connsiteY3" fmla="*/ 939486 h 2121721"/>
              <a:gd name="connsiteX4" fmla="*/ 638269 w 2380383"/>
              <a:gd name="connsiteY4" fmla="*/ 984753 h 2121721"/>
              <a:gd name="connsiteX5" fmla="*/ 54125 w 2380383"/>
              <a:gd name="connsiteY5" fmla="*/ 388799 h 2121721"/>
              <a:gd name="connsiteX6" fmla="*/ 900819 w 2380383"/>
              <a:gd name="connsiteY6" fmla="*/ 1057181 h 2121721"/>
              <a:gd name="connsiteX7" fmla="*/ 1431203 w 2380383"/>
              <a:gd name="connsiteY7" fmla="*/ 925078 h 2121721"/>
              <a:gd name="connsiteX8" fmla="*/ 500308 w 2380383"/>
              <a:gd name="connsiteY8" fmla="*/ 473951 h 2121721"/>
              <a:gd name="connsiteX9" fmla="*/ 800582 w 2380383"/>
              <a:gd name="connsiteY9" fmla="*/ 539330 h 2121721"/>
              <a:gd name="connsiteX10" fmla="*/ 494098 w 2380383"/>
              <a:gd name="connsiteY10" fmla="*/ 362602 h 2121721"/>
              <a:gd name="connsiteX11" fmla="*/ 283844 w 2380383"/>
              <a:gd name="connsiteY11" fmla="*/ 108219 h 2121721"/>
              <a:gd name="connsiteX12" fmla="*/ 1860487 w 2380383"/>
              <a:gd name="connsiteY12" fmla="*/ 1011914 h 2121721"/>
              <a:gd name="connsiteX13" fmla="*/ 2152378 w 2380383"/>
              <a:gd name="connsiteY13" fmla="*/ 990231 h 2121721"/>
              <a:gd name="connsiteX14" fmla="*/ 2253857 w 2380383"/>
              <a:gd name="connsiteY14" fmla="*/ 949311 h 2121721"/>
              <a:gd name="connsiteX15" fmla="*/ 2367481 w 2380383"/>
              <a:gd name="connsiteY15" fmla="*/ 676936 h 2121721"/>
              <a:gd name="connsiteX16" fmla="*/ 2331267 w 2380383"/>
              <a:gd name="connsiteY16" fmla="*/ 1039074 h 2121721"/>
              <a:gd name="connsiteX17" fmla="*/ 2322213 w 2380383"/>
              <a:gd name="connsiteY17" fmla="*/ 1138662 h 2121721"/>
              <a:gd name="connsiteX18" fmla="*/ 2279127 w 2380383"/>
              <a:gd name="connsiteY18" fmla="*/ 2035373 h 2121721"/>
              <a:gd name="connsiteX19" fmla="*/ 1978182 w 2380383"/>
              <a:gd name="connsiteY19" fmla="*/ 1537015 h 2121721"/>
              <a:gd name="connsiteX20" fmla="*/ 1724685 w 2380383"/>
              <a:gd name="connsiteY20" fmla="*/ 1383106 h 2121721"/>
              <a:gd name="connsiteX21" fmla="*/ 1326332 w 2380383"/>
              <a:gd name="connsiteY21" fmla="*/ 1364999 h 2121721"/>
              <a:gd name="connsiteX22" fmla="*/ 909873 w 2380383"/>
              <a:gd name="connsiteY22" fmla="*/ 1364999 h 2121721"/>
              <a:gd name="connsiteX23" fmla="*/ 119363 w 2380383"/>
              <a:gd name="connsiteY23" fmla="*/ 2093052 h 2121721"/>
              <a:gd name="connsiteX24" fmla="*/ 695539 w 2380383"/>
              <a:gd name="connsiteY24" fmla="*/ 1310029 h 2121721"/>
              <a:gd name="connsiteX25" fmla="*/ 13580 w 2380383"/>
              <a:gd name="connsiteY25" fmla="*/ 1066235 h 2121721"/>
              <a:gd name="connsiteX26" fmla="*/ 13580 w 2380383"/>
              <a:gd name="connsiteY26" fmla="*/ 1066235 h 2121721"/>
              <a:gd name="connsiteX0" fmla="*/ 49794 w 2380383"/>
              <a:gd name="connsiteY0" fmla="*/ 1102448 h 2649645"/>
              <a:gd name="connsiteX1" fmla="*/ 31687 w 2380383"/>
              <a:gd name="connsiteY1" fmla="*/ 939486 h 2649645"/>
              <a:gd name="connsiteX2" fmla="*/ 239916 w 2380383"/>
              <a:gd name="connsiteY2" fmla="*/ 858005 h 2649645"/>
              <a:gd name="connsiteX3" fmla="*/ 466253 w 2380383"/>
              <a:gd name="connsiteY3" fmla="*/ 939486 h 2649645"/>
              <a:gd name="connsiteX4" fmla="*/ 638269 w 2380383"/>
              <a:gd name="connsiteY4" fmla="*/ 984753 h 2649645"/>
              <a:gd name="connsiteX5" fmla="*/ 54125 w 2380383"/>
              <a:gd name="connsiteY5" fmla="*/ 388799 h 2649645"/>
              <a:gd name="connsiteX6" fmla="*/ 900819 w 2380383"/>
              <a:gd name="connsiteY6" fmla="*/ 1057181 h 2649645"/>
              <a:gd name="connsiteX7" fmla="*/ 1431203 w 2380383"/>
              <a:gd name="connsiteY7" fmla="*/ 925078 h 2649645"/>
              <a:gd name="connsiteX8" fmla="*/ 500308 w 2380383"/>
              <a:gd name="connsiteY8" fmla="*/ 473951 h 2649645"/>
              <a:gd name="connsiteX9" fmla="*/ 800582 w 2380383"/>
              <a:gd name="connsiteY9" fmla="*/ 539330 h 2649645"/>
              <a:gd name="connsiteX10" fmla="*/ 494098 w 2380383"/>
              <a:gd name="connsiteY10" fmla="*/ 362602 h 2649645"/>
              <a:gd name="connsiteX11" fmla="*/ 283844 w 2380383"/>
              <a:gd name="connsiteY11" fmla="*/ 108219 h 2649645"/>
              <a:gd name="connsiteX12" fmla="*/ 1860487 w 2380383"/>
              <a:gd name="connsiteY12" fmla="*/ 1011914 h 2649645"/>
              <a:gd name="connsiteX13" fmla="*/ 2152378 w 2380383"/>
              <a:gd name="connsiteY13" fmla="*/ 990231 h 2649645"/>
              <a:gd name="connsiteX14" fmla="*/ 2253857 w 2380383"/>
              <a:gd name="connsiteY14" fmla="*/ 949311 h 2649645"/>
              <a:gd name="connsiteX15" fmla="*/ 2367481 w 2380383"/>
              <a:gd name="connsiteY15" fmla="*/ 676936 h 2649645"/>
              <a:gd name="connsiteX16" fmla="*/ 2331267 w 2380383"/>
              <a:gd name="connsiteY16" fmla="*/ 1039074 h 2649645"/>
              <a:gd name="connsiteX17" fmla="*/ 2322213 w 2380383"/>
              <a:gd name="connsiteY17" fmla="*/ 1138662 h 2649645"/>
              <a:gd name="connsiteX18" fmla="*/ 2279127 w 2380383"/>
              <a:gd name="connsiteY18" fmla="*/ 2035373 h 2649645"/>
              <a:gd name="connsiteX19" fmla="*/ 1978182 w 2380383"/>
              <a:gd name="connsiteY19" fmla="*/ 1537015 h 2649645"/>
              <a:gd name="connsiteX20" fmla="*/ 1724685 w 2380383"/>
              <a:gd name="connsiteY20" fmla="*/ 1383106 h 2649645"/>
              <a:gd name="connsiteX21" fmla="*/ 358732 w 2380383"/>
              <a:gd name="connsiteY21" fmla="*/ 2646628 h 2649645"/>
              <a:gd name="connsiteX22" fmla="*/ 909873 w 2380383"/>
              <a:gd name="connsiteY22" fmla="*/ 1364999 h 2649645"/>
              <a:gd name="connsiteX23" fmla="*/ 119363 w 2380383"/>
              <a:gd name="connsiteY23" fmla="*/ 2093052 h 2649645"/>
              <a:gd name="connsiteX24" fmla="*/ 695539 w 2380383"/>
              <a:gd name="connsiteY24" fmla="*/ 1310029 h 2649645"/>
              <a:gd name="connsiteX25" fmla="*/ 13580 w 2380383"/>
              <a:gd name="connsiteY25" fmla="*/ 1066235 h 2649645"/>
              <a:gd name="connsiteX26" fmla="*/ 13580 w 2380383"/>
              <a:gd name="connsiteY26" fmla="*/ 1066235 h 2649645"/>
              <a:gd name="connsiteX0" fmla="*/ 49794 w 2380383"/>
              <a:gd name="connsiteY0" fmla="*/ 1102448 h 2646628"/>
              <a:gd name="connsiteX1" fmla="*/ 31687 w 2380383"/>
              <a:gd name="connsiteY1" fmla="*/ 939486 h 2646628"/>
              <a:gd name="connsiteX2" fmla="*/ 239916 w 2380383"/>
              <a:gd name="connsiteY2" fmla="*/ 858005 h 2646628"/>
              <a:gd name="connsiteX3" fmla="*/ 466253 w 2380383"/>
              <a:gd name="connsiteY3" fmla="*/ 939486 h 2646628"/>
              <a:gd name="connsiteX4" fmla="*/ 638269 w 2380383"/>
              <a:gd name="connsiteY4" fmla="*/ 984753 h 2646628"/>
              <a:gd name="connsiteX5" fmla="*/ 54125 w 2380383"/>
              <a:gd name="connsiteY5" fmla="*/ 388799 h 2646628"/>
              <a:gd name="connsiteX6" fmla="*/ 900819 w 2380383"/>
              <a:gd name="connsiteY6" fmla="*/ 1057181 h 2646628"/>
              <a:gd name="connsiteX7" fmla="*/ 1431203 w 2380383"/>
              <a:gd name="connsiteY7" fmla="*/ 925078 h 2646628"/>
              <a:gd name="connsiteX8" fmla="*/ 500308 w 2380383"/>
              <a:gd name="connsiteY8" fmla="*/ 473951 h 2646628"/>
              <a:gd name="connsiteX9" fmla="*/ 800582 w 2380383"/>
              <a:gd name="connsiteY9" fmla="*/ 539330 h 2646628"/>
              <a:gd name="connsiteX10" fmla="*/ 494098 w 2380383"/>
              <a:gd name="connsiteY10" fmla="*/ 362602 h 2646628"/>
              <a:gd name="connsiteX11" fmla="*/ 283844 w 2380383"/>
              <a:gd name="connsiteY11" fmla="*/ 108219 h 2646628"/>
              <a:gd name="connsiteX12" fmla="*/ 1860487 w 2380383"/>
              <a:gd name="connsiteY12" fmla="*/ 1011914 h 2646628"/>
              <a:gd name="connsiteX13" fmla="*/ 2152378 w 2380383"/>
              <a:gd name="connsiteY13" fmla="*/ 990231 h 2646628"/>
              <a:gd name="connsiteX14" fmla="*/ 2253857 w 2380383"/>
              <a:gd name="connsiteY14" fmla="*/ 949311 h 2646628"/>
              <a:gd name="connsiteX15" fmla="*/ 2367481 w 2380383"/>
              <a:gd name="connsiteY15" fmla="*/ 676936 h 2646628"/>
              <a:gd name="connsiteX16" fmla="*/ 2331267 w 2380383"/>
              <a:gd name="connsiteY16" fmla="*/ 1039074 h 2646628"/>
              <a:gd name="connsiteX17" fmla="*/ 2322213 w 2380383"/>
              <a:gd name="connsiteY17" fmla="*/ 1138662 h 2646628"/>
              <a:gd name="connsiteX18" fmla="*/ 2279127 w 2380383"/>
              <a:gd name="connsiteY18" fmla="*/ 2035373 h 2646628"/>
              <a:gd name="connsiteX19" fmla="*/ 1978182 w 2380383"/>
              <a:gd name="connsiteY19" fmla="*/ 1537015 h 2646628"/>
              <a:gd name="connsiteX20" fmla="*/ 1724685 w 2380383"/>
              <a:gd name="connsiteY20" fmla="*/ 1383106 h 2646628"/>
              <a:gd name="connsiteX21" fmla="*/ 358732 w 2380383"/>
              <a:gd name="connsiteY21" fmla="*/ 2646628 h 2646628"/>
              <a:gd name="connsiteX22" fmla="*/ 909873 w 2380383"/>
              <a:gd name="connsiteY22" fmla="*/ 1364999 h 2646628"/>
              <a:gd name="connsiteX23" fmla="*/ 119363 w 2380383"/>
              <a:gd name="connsiteY23" fmla="*/ 2093052 h 2646628"/>
              <a:gd name="connsiteX24" fmla="*/ 695539 w 2380383"/>
              <a:gd name="connsiteY24" fmla="*/ 1310029 h 2646628"/>
              <a:gd name="connsiteX25" fmla="*/ 13580 w 2380383"/>
              <a:gd name="connsiteY25" fmla="*/ 1066235 h 2646628"/>
              <a:gd name="connsiteX26" fmla="*/ 13580 w 2380383"/>
              <a:gd name="connsiteY26" fmla="*/ 1066235 h 2646628"/>
              <a:gd name="connsiteX0" fmla="*/ 49794 w 2380383"/>
              <a:gd name="connsiteY0" fmla="*/ 1102448 h 2646628"/>
              <a:gd name="connsiteX1" fmla="*/ 31687 w 2380383"/>
              <a:gd name="connsiteY1" fmla="*/ 939486 h 2646628"/>
              <a:gd name="connsiteX2" fmla="*/ 239916 w 2380383"/>
              <a:gd name="connsiteY2" fmla="*/ 858005 h 2646628"/>
              <a:gd name="connsiteX3" fmla="*/ 466253 w 2380383"/>
              <a:gd name="connsiteY3" fmla="*/ 939486 h 2646628"/>
              <a:gd name="connsiteX4" fmla="*/ 638269 w 2380383"/>
              <a:gd name="connsiteY4" fmla="*/ 984753 h 2646628"/>
              <a:gd name="connsiteX5" fmla="*/ 54125 w 2380383"/>
              <a:gd name="connsiteY5" fmla="*/ 388799 h 2646628"/>
              <a:gd name="connsiteX6" fmla="*/ 900819 w 2380383"/>
              <a:gd name="connsiteY6" fmla="*/ 1057181 h 2646628"/>
              <a:gd name="connsiteX7" fmla="*/ 1431203 w 2380383"/>
              <a:gd name="connsiteY7" fmla="*/ 925078 h 2646628"/>
              <a:gd name="connsiteX8" fmla="*/ 500308 w 2380383"/>
              <a:gd name="connsiteY8" fmla="*/ 473951 h 2646628"/>
              <a:gd name="connsiteX9" fmla="*/ 800582 w 2380383"/>
              <a:gd name="connsiteY9" fmla="*/ 539330 h 2646628"/>
              <a:gd name="connsiteX10" fmla="*/ 494098 w 2380383"/>
              <a:gd name="connsiteY10" fmla="*/ 362602 h 2646628"/>
              <a:gd name="connsiteX11" fmla="*/ 283844 w 2380383"/>
              <a:gd name="connsiteY11" fmla="*/ 108219 h 2646628"/>
              <a:gd name="connsiteX12" fmla="*/ 1860487 w 2380383"/>
              <a:gd name="connsiteY12" fmla="*/ 1011914 h 2646628"/>
              <a:gd name="connsiteX13" fmla="*/ 2152378 w 2380383"/>
              <a:gd name="connsiteY13" fmla="*/ 990231 h 2646628"/>
              <a:gd name="connsiteX14" fmla="*/ 2253857 w 2380383"/>
              <a:gd name="connsiteY14" fmla="*/ 949311 h 2646628"/>
              <a:gd name="connsiteX15" fmla="*/ 2367481 w 2380383"/>
              <a:gd name="connsiteY15" fmla="*/ 676936 h 2646628"/>
              <a:gd name="connsiteX16" fmla="*/ 2331267 w 2380383"/>
              <a:gd name="connsiteY16" fmla="*/ 1039074 h 2646628"/>
              <a:gd name="connsiteX17" fmla="*/ 2322213 w 2380383"/>
              <a:gd name="connsiteY17" fmla="*/ 1138662 h 2646628"/>
              <a:gd name="connsiteX18" fmla="*/ 2279127 w 2380383"/>
              <a:gd name="connsiteY18" fmla="*/ 2035373 h 2646628"/>
              <a:gd name="connsiteX19" fmla="*/ 1978182 w 2380383"/>
              <a:gd name="connsiteY19" fmla="*/ 1537015 h 2646628"/>
              <a:gd name="connsiteX20" fmla="*/ 1724685 w 2380383"/>
              <a:gd name="connsiteY20" fmla="*/ 1383106 h 2646628"/>
              <a:gd name="connsiteX21" fmla="*/ 358732 w 2380383"/>
              <a:gd name="connsiteY21" fmla="*/ 2646628 h 2646628"/>
              <a:gd name="connsiteX22" fmla="*/ 909873 w 2380383"/>
              <a:gd name="connsiteY22" fmla="*/ 1364999 h 2646628"/>
              <a:gd name="connsiteX23" fmla="*/ 119363 w 2380383"/>
              <a:gd name="connsiteY23" fmla="*/ 2093052 h 2646628"/>
              <a:gd name="connsiteX24" fmla="*/ 695539 w 2380383"/>
              <a:gd name="connsiteY24" fmla="*/ 1310029 h 2646628"/>
              <a:gd name="connsiteX25" fmla="*/ 13580 w 2380383"/>
              <a:gd name="connsiteY25" fmla="*/ 1066235 h 2646628"/>
              <a:gd name="connsiteX26" fmla="*/ 13580 w 2380383"/>
              <a:gd name="connsiteY26" fmla="*/ 1066235 h 2646628"/>
              <a:gd name="connsiteX0" fmla="*/ 49794 w 2380383"/>
              <a:gd name="connsiteY0" fmla="*/ 1102448 h 2650913"/>
              <a:gd name="connsiteX1" fmla="*/ 31687 w 2380383"/>
              <a:gd name="connsiteY1" fmla="*/ 939486 h 2650913"/>
              <a:gd name="connsiteX2" fmla="*/ 239916 w 2380383"/>
              <a:gd name="connsiteY2" fmla="*/ 858005 h 2650913"/>
              <a:gd name="connsiteX3" fmla="*/ 466253 w 2380383"/>
              <a:gd name="connsiteY3" fmla="*/ 939486 h 2650913"/>
              <a:gd name="connsiteX4" fmla="*/ 638269 w 2380383"/>
              <a:gd name="connsiteY4" fmla="*/ 984753 h 2650913"/>
              <a:gd name="connsiteX5" fmla="*/ 54125 w 2380383"/>
              <a:gd name="connsiteY5" fmla="*/ 388799 h 2650913"/>
              <a:gd name="connsiteX6" fmla="*/ 900819 w 2380383"/>
              <a:gd name="connsiteY6" fmla="*/ 1057181 h 2650913"/>
              <a:gd name="connsiteX7" fmla="*/ 1431203 w 2380383"/>
              <a:gd name="connsiteY7" fmla="*/ 925078 h 2650913"/>
              <a:gd name="connsiteX8" fmla="*/ 500308 w 2380383"/>
              <a:gd name="connsiteY8" fmla="*/ 473951 h 2650913"/>
              <a:gd name="connsiteX9" fmla="*/ 800582 w 2380383"/>
              <a:gd name="connsiteY9" fmla="*/ 539330 h 2650913"/>
              <a:gd name="connsiteX10" fmla="*/ 494098 w 2380383"/>
              <a:gd name="connsiteY10" fmla="*/ 362602 h 2650913"/>
              <a:gd name="connsiteX11" fmla="*/ 283844 w 2380383"/>
              <a:gd name="connsiteY11" fmla="*/ 108219 h 2650913"/>
              <a:gd name="connsiteX12" fmla="*/ 1860487 w 2380383"/>
              <a:gd name="connsiteY12" fmla="*/ 1011914 h 2650913"/>
              <a:gd name="connsiteX13" fmla="*/ 2152378 w 2380383"/>
              <a:gd name="connsiteY13" fmla="*/ 990231 h 2650913"/>
              <a:gd name="connsiteX14" fmla="*/ 2253857 w 2380383"/>
              <a:gd name="connsiteY14" fmla="*/ 949311 h 2650913"/>
              <a:gd name="connsiteX15" fmla="*/ 2367481 w 2380383"/>
              <a:gd name="connsiteY15" fmla="*/ 676936 h 2650913"/>
              <a:gd name="connsiteX16" fmla="*/ 2331267 w 2380383"/>
              <a:gd name="connsiteY16" fmla="*/ 1039074 h 2650913"/>
              <a:gd name="connsiteX17" fmla="*/ 2322213 w 2380383"/>
              <a:gd name="connsiteY17" fmla="*/ 1138662 h 2650913"/>
              <a:gd name="connsiteX18" fmla="*/ 2279127 w 2380383"/>
              <a:gd name="connsiteY18" fmla="*/ 2035373 h 2650913"/>
              <a:gd name="connsiteX19" fmla="*/ 1978182 w 2380383"/>
              <a:gd name="connsiteY19" fmla="*/ 1537015 h 2650913"/>
              <a:gd name="connsiteX20" fmla="*/ 1724685 w 2380383"/>
              <a:gd name="connsiteY20" fmla="*/ 1383106 h 2650913"/>
              <a:gd name="connsiteX21" fmla="*/ 1144627 w 2380383"/>
              <a:gd name="connsiteY21" fmla="*/ 1311474 h 2650913"/>
              <a:gd name="connsiteX22" fmla="*/ 358732 w 2380383"/>
              <a:gd name="connsiteY22" fmla="*/ 2646628 h 2650913"/>
              <a:gd name="connsiteX23" fmla="*/ 909873 w 2380383"/>
              <a:gd name="connsiteY23" fmla="*/ 1364999 h 2650913"/>
              <a:gd name="connsiteX24" fmla="*/ 119363 w 2380383"/>
              <a:gd name="connsiteY24" fmla="*/ 2093052 h 2650913"/>
              <a:gd name="connsiteX25" fmla="*/ 695539 w 2380383"/>
              <a:gd name="connsiteY25" fmla="*/ 1310029 h 2650913"/>
              <a:gd name="connsiteX26" fmla="*/ 13580 w 2380383"/>
              <a:gd name="connsiteY26" fmla="*/ 1066235 h 2650913"/>
              <a:gd name="connsiteX27" fmla="*/ 13580 w 2380383"/>
              <a:gd name="connsiteY27" fmla="*/ 1066235 h 2650913"/>
              <a:gd name="connsiteX0" fmla="*/ 49794 w 2380383"/>
              <a:gd name="connsiteY0" fmla="*/ 1102448 h 2650911"/>
              <a:gd name="connsiteX1" fmla="*/ 31687 w 2380383"/>
              <a:gd name="connsiteY1" fmla="*/ 939486 h 2650911"/>
              <a:gd name="connsiteX2" fmla="*/ 239916 w 2380383"/>
              <a:gd name="connsiteY2" fmla="*/ 858005 h 2650911"/>
              <a:gd name="connsiteX3" fmla="*/ 466253 w 2380383"/>
              <a:gd name="connsiteY3" fmla="*/ 939486 h 2650911"/>
              <a:gd name="connsiteX4" fmla="*/ 638269 w 2380383"/>
              <a:gd name="connsiteY4" fmla="*/ 984753 h 2650911"/>
              <a:gd name="connsiteX5" fmla="*/ 54125 w 2380383"/>
              <a:gd name="connsiteY5" fmla="*/ 388799 h 2650911"/>
              <a:gd name="connsiteX6" fmla="*/ 900819 w 2380383"/>
              <a:gd name="connsiteY6" fmla="*/ 1057181 h 2650911"/>
              <a:gd name="connsiteX7" fmla="*/ 1431203 w 2380383"/>
              <a:gd name="connsiteY7" fmla="*/ 925078 h 2650911"/>
              <a:gd name="connsiteX8" fmla="*/ 500308 w 2380383"/>
              <a:gd name="connsiteY8" fmla="*/ 473951 h 2650911"/>
              <a:gd name="connsiteX9" fmla="*/ 800582 w 2380383"/>
              <a:gd name="connsiteY9" fmla="*/ 539330 h 2650911"/>
              <a:gd name="connsiteX10" fmla="*/ 494098 w 2380383"/>
              <a:gd name="connsiteY10" fmla="*/ 362602 h 2650911"/>
              <a:gd name="connsiteX11" fmla="*/ 283844 w 2380383"/>
              <a:gd name="connsiteY11" fmla="*/ 108219 h 2650911"/>
              <a:gd name="connsiteX12" fmla="*/ 1860487 w 2380383"/>
              <a:gd name="connsiteY12" fmla="*/ 1011914 h 2650911"/>
              <a:gd name="connsiteX13" fmla="*/ 2152378 w 2380383"/>
              <a:gd name="connsiteY13" fmla="*/ 990231 h 2650911"/>
              <a:gd name="connsiteX14" fmla="*/ 2253857 w 2380383"/>
              <a:gd name="connsiteY14" fmla="*/ 949311 h 2650911"/>
              <a:gd name="connsiteX15" fmla="*/ 2367481 w 2380383"/>
              <a:gd name="connsiteY15" fmla="*/ 676936 h 2650911"/>
              <a:gd name="connsiteX16" fmla="*/ 2331267 w 2380383"/>
              <a:gd name="connsiteY16" fmla="*/ 1039074 h 2650911"/>
              <a:gd name="connsiteX17" fmla="*/ 2322213 w 2380383"/>
              <a:gd name="connsiteY17" fmla="*/ 1138662 h 2650911"/>
              <a:gd name="connsiteX18" fmla="*/ 2279127 w 2380383"/>
              <a:gd name="connsiteY18" fmla="*/ 2035373 h 2650911"/>
              <a:gd name="connsiteX19" fmla="*/ 1978182 w 2380383"/>
              <a:gd name="connsiteY19" fmla="*/ 1537015 h 2650911"/>
              <a:gd name="connsiteX20" fmla="*/ 1724685 w 2380383"/>
              <a:gd name="connsiteY20" fmla="*/ 1383106 h 2650911"/>
              <a:gd name="connsiteX21" fmla="*/ 1009412 w 2380383"/>
              <a:gd name="connsiteY21" fmla="*/ 2270224 h 2650911"/>
              <a:gd name="connsiteX22" fmla="*/ 1144627 w 2380383"/>
              <a:gd name="connsiteY22" fmla="*/ 1311474 h 2650911"/>
              <a:gd name="connsiteX23" fmla="*/ 358732 w 2380383"/>
              <a:gd name="connsiteY23" fmla="*/ 2646628 h 2650911"/>
              <a:gd name="connsiteX24" fmla="*/ 909873 w 2380383"/>
              <a:gd name="connsiteY24" fmla="*/ 1364999 h 2650911"/>
              <a:gd name="connsiteX25" fmla="*/ 119363 w 2380383"/>
              <a:gd name="connsiteY25" fmla="*/ 2093052 h 2650911"/>
              <a:gd name="connsiteX26" fmla="*/ 695539 w 2380383"/>
              <a:gd name="connsiteY26" fmla="*/ 1310029 h 2650911"/>
              <a:gd name="connsiteX27" fmla="*/ 13580 w 2380383"/>
              <a:gd name="connsiteY27" fmla="*/ 1066235 h 2650911"/>
              <a:gd name="connsiteX28" fmla="*/ 13580 w 2380383"/>
              <a:gd name="connsiteY28" fmla="*/ 1066235 h 2650911"/>
              <a:gd name="connsiteX0" fmla="*/ 49794 w 2380383"/>
              <a:gd name="connsiteY0" fmla="*/ 1102448 h 2650913"/>
              <a:gd name="connsiteX1" fmla="*/ 31687 w 2380383"/>
              <a:gd name="connsiteY1" fmla="*/ 939486 h 2650913"/>
              <a:gd name="connsiteX2" fmla="*/ 239916 w 2380383"/>
              <a:gd name="connsiteY2" fmla="*/ 858005 h 2650913"/>
              <a:gd name="connsiteX3" fmla="*/ 466253 w 2380383"/>
              <a:gd name="connsiteY3" fmla="*/ 939486 h 2650913"/>
              <a:gd name="connsiteX4" fmla="*/ 638269 w 2380383"/>
              <a:gd name="connsiteY4" fmla="*/ 984753 h 2650913"/>
              <a:gd name="connsiteX5" fmla="*/ 54125 w 2380383"/>
              <a:gd name="connsiteY5" fmla="*/ 388799 h 2650913"/>
              <a:gd name="connsiteX6" fmla="*/ 900819 w 2380383"/>
              <a:gd name="connsiteY6" fmla="*/ 1057181 h 2650913"/>
              <a:gd name="connsiteX7" fmla="*/ 1431203 w 2380383"/>
              <a:gd name="connsiteY7" fmla="*/ 925078 h 2650913"/>
              <a:gd name="connsiteX8" fmla="*/ 500308 w 2380383"/>
              <a:gd name="connsiteY8" fmla="*/ 473951 h 2650913"/>
              <a:gd name="connsiteX9" fmla="*/ 800582 w 2380383"/>
              <a:gd name="connsiteY9" fmla="*/ 539330 h 2650913"/>
              <a:gd name="connsiteX10" fmla="*/ 494098 w 2380383"/>
              <a:gd name="connsiteY10" fmla="*/ 362602 h 2650913"/>
              <a:gd name="connsiteX11" fmla="*/ 283844 w 2380383"/>
              <a:gd name="connsiteY11" fmla="*/ 108219 h 2650913"/>
              <a:gd name="connsiteX12" fmla="*/ 1860487 w 2380383"/>
              <a:gd name="connsiteY12" fmla="*/ 1011914 h 2650913"/>
              <a:gd name="connsiteX13" fmla="*/ 2152378 w 2380383"/>
              <a:gd name="connsiteY13" fmla="*/ 990231 h 2650913"/>
              <a:gd name="connsiteX14" fmla="*/ 2253857 w 2380383"/>
              <a:gd name="connsiteY14" fmla="*/ 949311 h 2650913"/>
              <a:gd name="connsiteX15" fmla="*/ 2367481 w 2380383"/>
              <a:gd name="connsiteY15" fmla="*/ 676936 h 2650913"/>
              <a:gd name="connsiteX16" fmla="*/ 2331267 w 2380383"/>
              <a:gd name="connsiteY16" fmla="*/ 1039074 h 2650913"/>
              <a:gd name="connsiteX17" fmla="*/ 2322213 w 2380383"/>
              <a:gd name="connsiteY17" fmla="*/ 1138662 h 2650913"/>
              <a:gd name="connsiteX18" fmla="*/ 2279127 w 2380383"/>
              <a:gd name="connsiteY18" fmla="*/ 2035373 h 2650913"/>
              <a:gd name="connsiteX19" fmla="*/ 1978182 w 2380383"/>
              <a:gd name="connsiteY19" fmla="*/ 1537015 h 2650913"/>
              <a:gd name="connsiteX20" fmla="*/ 1724685 w 2380383"/>
              <a:gd name="connsiteY20" fmla="*/ 1383106 h 2650913"/>
              <a:gd name="connsiteX21" fmla="*/ 1581677 w 2380383"/>
              <a:gd name="connsiteY21" fmla="*/ 1415914 h 2650913"/>
              <a:gd name="connsiteX22" fmla="*/ 1009412 w 2380383"/>
              <a:gd name="connsiteY22" fmla="*/ 2270224 h 2650913"/>
              <a:gd name="connsiteX23" fmla="*/ 1144627 w 2380383"/>
              <a:gd name="connsiteY23" fmla="*/ 1311474 h 2650913"/>
              <a:gd name="connsiteX24" fmla="*/ 358732 w 2380383"/>
              <a:gd name="connsiteY24" fmla="*/ 2646628 h 2650913"/>
              <a:gd name="connsiteX25" fmla="*/ 909873 w 2380383"/>
              <a:gd name="connsiteY25" fmla="*/ 1364999 h 2650913"/>
              <a:gd name="connsiteX26" fmla="*/ 119363 w 2380383"/>
              <a:gd name="connsiteY26" fmla="*/ 2093052 h 2650913"/>
              <a:gd name="connsiteX27" fmla="*/ 695539 w 2380383"/>
              <a:gd name="connsiteY27" fmla="*/ 1310029 h 2650913"/>
              <a:gd name="connsiteX28" fmla="*/ 13580 w 2380383"/>
              <a:gd name="connsiteY28" fmla="*/ 1066235 h 2650913"/>
              <a:gd name="connsiteX29" fmla="*/ 13580 w 2380383"/>
              <a:gd name="connsiteY29" fmla="*/ 1066235 h 2650913"/>
              <a:gd name="connsiteX0" fmla="*/ 49794 w 2380383"/>
              <a:gd name="connsiteY0" fmla="*/ 1102448 h 2650911"/>
              <a:gd name="connsiteX1" fmla="*/ 31687 w 2380383"/>
              <a:gd name="connsiteY1" fmla="*/ 939486 h 2650911"/>
              <a:gd name="connsiteX2" fmla="*/ 239916 w 2380383"/>
              <a:gd name="connsiteY2" fmla="*/ 858005 h 2650911"/>
              <a:gd name="connsiteX3" fmla="*/ 466253 w 2380383"/>
              <a:gd name="connsiteY3" fmla="*/ 939486 h 2650911"/>
              <a:gd name="connsiteX4" fmla="*/ 638269 w 2380383"/>
              <a:gd name="connsiteY4" fmla="*/ 984753 h 2650911"/>
              <a:gd name="connsiteX5" fmla="*/ 54125 w 2380383"/>
              <a:gd name="connsiteY5" fmla="*/ 388799 h 2650911"/>
              <a:gd name="connsiteX6" fmla="*/ 900819 w 2380383"/>
              <a:gd name="connsiteY6" fmla="*/ 1057181 h 2650911"/>
              <a:gd name="connsiteX7" fmla="*/ 1431203 w 2380383"/>
              <a:gd name="connsiteY7" fmla="*/ 925078 h 2650911"/>
              <a:gd name="connsiteX8" fmla="*/ 500308 w 2380383"/>
              <a:gd name="connsiteY8" fmla="*/ 473951 h 2650911"/>
              <a:gd name="connsiteX9" fmla="*/ 800582 w 2380383"/>
              <a:gd name="connsiteY9" fmla="*/ 539330 h 2650911"/>
              <a:gd name="connsiteX10" fmla="*/ 494098 w 2380383"/>
              <a:gd name="connsiteY10" fmla="*/ 362602 h 2650911"/>
              <a:gd name="connsiteX11" fmla="*/ 283844 w 2380383"/>
              <a:gd name="connsiteY11" fmla="*/ 108219 h 2650911"/>
              <a:gd name="connsiteX12" fmla="*/ 1860487 w 2380383"/>
              <a:gd name="connsiteY12" fmla="*/ 1011914 h 2650911"/>
              <a:gd name="connsiteX13" fmla="*/ 2152378 w 2380383"/>
              <a:gd name="connsiteY13" fmla="*/ 990231 h 2650911"/>
              <a:gd name="connsiteX14" fmla="*/ 2253857 w 2380383"/>
              <a:gd name="connsiteY14" fmla="*/ 949311 h 2650911"/>
              <a:gd name="connsiteX15" fmla="*/ 2367481 w 2380383"/>
              <a:gd name="connsiteY15" fmla="*/ 676936 h 2650911"/>
              <a:gd name="connsiteX16" fmla="*/ 2331267 w 2380383"/>
              <a:gd name="connsiteY16" fmla="*/ 1039074 h 2650911"/>
              <a:gd name="connsiteX17" fmla="*/ 2322213 w 2380383"/>
              <a:gd name="connsiteY17" fmla="*/ 1138662 h 2650911"/>
              <a:gd name="connsiteX18" fmla="*/ 2279127 w 2380383"/>
              <a:gd name="connsiteY18" fmla="*/ 2035373 h 2650911"/>
              <a:gd name="connsiteX19" fmla="*/ 1978182 w 2380383"/>
              <a:gd name="connsiteY19" fmla="*/ 1537015 h 2650911"/>
              <a:gd name="connsiteX20" fmla="*/ 1724685 w 2380383"/>
              <a:gd name="connsiteY20" fmla="*/ 1383106 h 2650911"/>
              <a:gd name="connsiteX21" fmla="*/ 1581677 w 2380383"/>
              <a:gd name="connsiteY21" fmla="*/ 1415914 h 2650911"/>
              <a:gd name="connsiteX22" fmla="*/ 1149395 w 2380383"/>
              <a:gd name="connsiteY22" fmla="*/ 1700673 h 2650911"/>
              <a:gd name="connsiteX23" fmla="*/ 1144627 w 2380383"/>
              <a:gd name="connsiteY23" fmla="*/ 1311474 h 2650911"/>
              <a:gd name="connsiteX24" fmla="*/ 358732 w 2380383"/>
              <a:gd name="connsiteY24" fmla="*/ 2646628 h 2650911"/>
              <a:gd name="connsiteX25" fmla="*/ 909873 w 2380383"/>
              <a:gd name="connsiteY25" fmla="*/ 1364999 h 2650911"/>
              <a:gd name="connsiteX26" fmla="*/ 119363 w 2380383"/>
              <a:gd name="connsiteY26" fmla="*/ 2093052 h 2650911"/>
              <a:gd name="connsiteX27" fmla="*/ 695539 w 2380383"/>
              <a:gd name="connsiteY27" fmla="*/ 1310029 h 2650911"/>
              <a:gd name="connsiteX28" fmla="*/ 13580 w 2380383"/>
              <a:gd name="connsiteY28" fmla="*/ 1066235 h 2650911"/>
              <a:gd name="connsiteX29" fmla="*/ 13580 w 2380383"/>
              <a:gd name="connsiteY29" fmla="*/ 1066235 h 2650911"/>
              <a:gd name="connsiteX0" fmla="*/ 49794 w 2380383"/>
              <a:gd name="connsiteY0" fmla="*/ 1102448 h 2650913"/>
              <a:gd name="connsiteX1" fmla="*/ 31687 w 2380383"/>
              <a:gd name="connsiteY1" fmla="*/ 939486 h 2650913"/>
              <a:gd name="connsiteX2" fmla="*/ 239916 w 2380383"/>
              <a:gd name="connsiteY2" fmla="*/ 858005 h 2650913"/>
              <a:gd name="connsiteX3" fmla="*/ 466253 w 2380383"/>
              <a:gd name="connsiteY3" fmla="*/ 939486 h 2650913"/>
              <a:gd name="connsiteX4" fmla="*/ 638269 w 2380383"/>
              <a:gd name="connsiteY4" fmla="*/ 984753 h 2650913"/>
              <a:gd name="connsiteX5" fmla="*/ 54125 w 2380383"/>
              <a:gd name="connsiteY5" fmla="*/ 388799 h 2650913"/>
              <a:gd name="connsiteX6" fmla="*/ 900819 w 2380383"/>
              <a:gd name="connsiteY6" fmla="*/ 1057181 h 2650913"/>
              <a:gd name="connsiteX7" fmla="*/ 1431203 w 2380383"/>
              <a:gd name="connsiteY7" fmla="*/ 925078 h 2650913"/>
              <a:gd name="connsiteX8" fmla="*/ 500308 w 2380383"/>
              <a:gd name="connsiteY8" fmla="*/ 473951 h 2650913"/>
              <a:gd name="connsiteX9" fmla="*/ 800582 w 2380383"/>
              <a:gd name="connsiteY9" fmla="*/ 539330 h 2650913"/>
              <a:gd name="connsiteX10" fmla="*/ 494098 w 2380383"/>
              <a:gd name="connsiteY10" fmla="*/ 362602 h 2650913"/>
              <a:gd name="connsiteX11" fmla="*/ 283844 w 2380383"/>
              <a:gd name="connsiteY11" fmla="*/ 108219 h 2650913"/>
              <a:gd name="connsiteX12" fmla="*/ 1860487 w 2380383"/>
              <a:gd name="connsiteY12" fmla="*/ 1011914 h 2650913"/>
              <a:gd name="connsiteX13" fmla="*/ 2152378 w 2380383"/>
              <a:gd name="connsiteY13" fmla="*/ 990231 h 2650913"/>
              <a:gd name="connsiteX14" fmla="*/ 2253857 w 2380383"/>
              <a:gd name="connsiteY14" fmla="*/ 949311 h 2650913"/>
              <a:gd name="connsiteX15" fmla="*/ 2367481 w 2380383"/>
              <a:gd name="connsiteY15" fmla="*/ 676936 h 2650913"/>
              <a:gd name="connsiteX16" fmla="*/ 2331267 w 2380383"/>
              <a:gd name="connsiteY16" fmla="*/ 1039074 h 2650913"/>
              <a:gd name="connsiteX17" fmla="*/ 2322213 w 2380383"/>
              <a:gd name="connsiteY17" fmla="*/ 1138662 h 2650913"/>
              <a:gd name="connsiteX18" fmla="*/ 2279127 w 2380383"/>
              <a:gd name="connsiteY18" fmla="*/ 2035373 h 2650913"/>
              <a:gd name="connsiteX19" fmla="*/ 1978182 w 2380383"/>
              <a:gd name="connsiteY19" fmla="*/ 1537015 h 2650913"/>
              <a:gd name="connsiteX20" fmla="*/ 1724685 w 2380383"/>
              <a:gd name="connsiteY20" fmla="*/ 1383106 h 2650913"/>
              <a:gd name="connsiteX21" fmla="*/ 1581677 w 2380383"/>
              <a:gd name="connsiteY21" fmla="*/ 1415914 h 2650913"/>
              <a:gd name="connsiteX22" fmla="*/ 1149395 w 2380383"/>
              <a:gd name="connsiteY22" fmla="*/ 1700673 h 2650913"/>
              <a:gd name="connsiteX23" fmla="*/ 1144627 w 2380383"/>
              <a:gd name="connsiteY23" fmla="*/ 1311474 h 2650913"/>
              <a:gd name="connsiteX24" fmla="*/ 358732 w 2380383"/>
              <a:gd name="connsiteY24" fmla="*/ 2646628 h 2650913"/>
              <a:gd name="connsiteX25" fmla="*/ 909873 w 2380383"/>
              <a:gd name="connsiteY25" fmla="*/ 1364999 h 2650913"/>
              <a:gd name="connsiteX26" fmla="*/ 119363 w 2380383"/>
              <a:gd name="connsiteY26" fmla="*/ 2093052 h 2650913"/>
              <a:gd name="connsiteX27" fmla="*/ 695539 w 2380383"/>
              <a:gd name="connsiteY27" fmla="*/ 1310029 h 2650913"/>
              <a:gd name="connsiteX28" fmla="*/ 13580 w 2380383"/>
              <a:gd name="connsiteY28" fmla="*/ 1066235 h 2650913"/>
              <a:gd name="connsiteX29" fmla="*/ 13580 w 2380383"/>
              <a:gd name="connsiteY29" fmla="*/ 1066235 h 2650913"/>
              <a:gd name="connsiteX0" fmla="*/ 49794 w 2380383"/>
              <a:gd name="connsiteY0" fmla="*/ 1102448 h 2650911"/>
              <a:gd name="connsiteX1" fmla="*/ 31687 w 2380383"/>
              <a:gd name="connsiteY1" fmla="*/ 939486 h 2650911"/>
              <a:gd name="connsiteX2" fmla="*/ 239916 w 2380383"/>
              <a:gd name="connsiteY2" fmla="*/ 858005 h 2650911"/>
              <a:gd name="connsiteX3" fmla="*/ 466253 w 2380383"/>
              <a:gd name="connsiteY3" fmla="*/ 939486 h 2650911"/>
              <a:gd name="connsiteX4" fmla="*/ 638269 w 2380383"/>
              <a:gd name="connsiteY4" fmla="*/ 984753 h 2650911"/>
              <a:gd name="connsiteX5" fmla="*/ 54125 w 2380383"/>
              <a:gd name="connsiteY5" fmla="*/ 388799 h 2650911"/>
              <a:gd name="connsiteX6" fmla="*/ 900819 w 2380383"/>
              <a:gd name="connsiteY6" fmla="*/ 1057181 h 2650911"/>
              <a:gd name="connsiteX7" fmla="*/ 1431203 w 2380383"/>
              <a:gd name="connsiteY7" fmla="*/ 925078 h 2650911"/>
              <a:gd name="connsiteX8" fmla="*/ 500308 w 2380383"/>
              <a:gd name="connsiteY8" fmla="*/ 473951 h 2650911"/>
              <a:gd name="connsiteX9" fmla="*/ 800582 w 2380383"/>
              <a:gd name="connsiteY9" fmla="*/ 539330 h 2650911"/>
              <a:gd name="connsiteX10" fmla="*/ 494098 w 2380383"/>
              <a:gd name="connsiteY10" fmla="*/ 362602 h 2650911"/>
              <a:gd name="connsiteX11" fmla="*/ 283844 w 2380383"/>
              <a:gd name="connsiteY11" fmla="*/ 108219 h 2650911"/>
              <a:gd name="connsiteX12" fmla="*/ 1860487 w 2380383"/>
              <a:gd name="connsiteY12" fmla="*/ 1011914 h 2650911"/>
              <a:gd name="connsiteX13" fmla="*/ 2152378 w 2380383"/>
              <a:gd name="connsiteY13" fmla="*/ 990231 h 2650911"/>
              <a:gd name="connsiteX14" fmla="*/ 2253857 w 2380383"/>
              <a:gd name="connsiteY14" fmla="*/ 949311 h 2650911"/>
              <a:gd name="connsiteX15" fmla="*/ 2367481 w 2380383"/>
              <a:gd name="connsiteY15" fmla="*/ 676936 h 2650911"/>
              <a:gd name="connsiteX16" fmla="*/ 2331267 w 2380383"/>
              <a:gd name="connsiteY16" fmla="*/ 1039074 h 2650911"/>
              <a:gd name="connsiteX17" fmla="*/ 2322213 w 2380383"/>
              <a:gd name="connsiteY17" fmla="*/ 1138662 h 2650911"/>
              <a:gd name="connsiteX18" fmla="*/ 2279127 w 2380383"/>
              <a:gd name="connsiteY18" fmla="*/ 2035373 h 2650911"/>
              <a:gd name="connsiteX19" fmla="*/ 1978182 w 2380383"/>
              <a:gd name="connsiteY19" fmla="*/ 1537015 h 2650911"/>
              <a:gd name="connsiteX20" fmla="*/ 1724685 w 2380383"/>
              <a:gd name="connsiteY20" fmla="*/ 1383106 h 2650911"/>
              <a:gd name="connsiteX21" fmla="*/ 1581677 w 2380383"/>
              <a:gd name="connsiteY21" fmla="*/ 1415914 h 2650911"/>
              <a:gd name="connsiteX22" fmla="*/ 1149395 w 2380383"/>
              <a:gd name="connsiteY22" fmla="*/ 1700673 h 2650911"/>
              <a:gd name="connsiteX23" fmla="*/ 1144627 w 2380383"/>
              <a:gd name="connsiteY23" fmla="*/ 1311474 h 2650911"/>
              <a:gd name="connsiteX24" fmla="*/ 358732 w 2380383"/>
              <a:gd name="connsiteY24" fmla="*/ 2646628 h 2650911"/>
              <a:gd name="connsiteX25" fmla="*/ 909873 w 2380383"/>
              <a:gd name="connsiteY25" fmla="*/ 1364999 h 2650911"/>
              <a:gd name="connsiteX26" fmla="*/ 119363 w 2380383"/>
              <a:gd name="connsiteY26" fmla="*/ 2093052 h 2650911"/>
              <a:gd name="connsiteX27" fmla="*/ 695539 w 2380383"/>
              <a:gd name="connsiteY27" fmla="*/ 1310029 h 2650911"/>
              <a:gd name="connsiteX28" fmla="*/ 13580 w 2380383"/>
              <a:gd name="connsiteY28" fmla="*/ 1066235 h 2650911"/>
              <a:gd name="connsiteX29" fmla="*/ 13580 w 2380383"/>
              <a:gd name="connsiteY29" fmla="*/ 1066235 h 2650911"/>
              <a:gd name="connsiteX0" fmla="*/ 266518 w 2597107"/>
              <a:gd name="connsiteY0" fmla="*/ 1102448 h 2866669"/>
              <a:gd name="connsiteX1" fmla="*/ 248411 w 2597107"/>
              <a:gd name="connsiteY1" fmla="*/ 939486 h 2866669"/>
              <a:gd name="connsiteX2" fmla="*/ 456640 w 2597107"/>
              <a:gd name="connsiteY2" fmla="*/ 858005 h 2866669"/>
              <a:gd name="connsiteX3" fmla="*/ 682977 w 2597107"/>
              <a:gd name="connsiteY3" fmla="*/ 939486 h 2866669"/>
              <a:gd name="connsiteX4" fmla="*/ 854993 w 2597107"/>
              <a:gd name="connsiteY4" fmla="*/ 984753 h 2866669"/>
              <a:gd name="connsiteX5" fmla="*/ 270849 w 2597107"/>
              <a:gd name="connsiteY5" fmla="*/ 388799 h 2866669"/>
              <a:gd name="connsiteX6" fmla="*/ 1117543 w 2597107"/>
              <a:gd name="connsiteY6" fmla="*/ 1057181 h 2866669"/>
              <a:gd name="connsiteX7" fmla="*/ 1647927 w 2597107"/>
              <a:gd name="connsiteY7" fmla="*/ 925078 h 2866669"/>
              <a:gd name="connsiteX8" fmla="*/ 717032 w 2597107"/>
              <a:gd name="connsiteY8" fmla="*/ 473951 h 2866669"/>
              <a:gd name="connsiteX9" fmla="*/ 1017306 w 2597107"/>
              <a:gd name="connsiteY9" fmla="*/ 539330 h 2866669"/>
              <a:gd name="connsiteX10" fmla="*/ 710822 w 2597107"/>
              <a:gd name="connsiteY10" fmla="*/ 362602 h 2866669"/>
              <a:gd name="connsiteX11" fmla="*/ 500568 w 2597107"/>
              <a:gd name="connsiteY11" fmla="*/ 108219 h 2866669"/>
              <a:gd name="connsiteX12" fmla="*/ 2077211 w 2597107"/>
              <a:gd name="connsiteY12" fmla="*/ 1011914 h 2866669"/>
              <a:gd name="connsiteX13" fmla="*/ 2369102 w 2597107"/>
              <a:gd name="connsiteY13" fmla="*/ 990231 h 2866669"/>
              <a:gd name="connsiteX14" fmla="*/ 2470581 w 2597107"/>
              <a:gd name="connsiteY14" fmla="*/ 949311 h 2866669"/>
              <a:gd name="connsiteX15" fmla="*/ 2584205 w 2597107"/>
              <a:gd name="connsiteY15" fmla="*/ 676936 h 2866669"/>
              <a:gd name="connsiteX16" fmla="*/ 2547991 w 2597107"/>
              <a:gd name="connsiteY16" fmla="*/ 1039074 h 2866669"/>
              <a:gd name="connsiteX17" fmla="*/ 2538937 w 2597107"/>
              <a:gd name="connsiteY17" fmla="*/ 1138662 h 2866669"/>
              <a:gd name="connsiteX18" fmla="*/ 2495851 w 2597107"/>
              <a:gd name="connsiteY18" fmla="*/ 2035373 h 2866669"/>
              <a:gd name="connsiteX19" fmla="*/ 2194906 w 2597107"/>
              <a:gd name="connsiteY19" fmla="*/ 1537015 h 2866669"/>
              <a:gd name="connsiteX20" fmla="*/ 1941409 w 2597107"/>
              <a:gd name="connsiteY20" fmla="*/ 1383106 h 2866669"/>
              <a:gd name="connsiteX21" fmla="*/ 1798401 w 2597107"/>
              <a:gd name="connsiteY21" fmla="*/ 1415914 h 2866669"/>
              <a:gd name="connsiteX22" fmla="*/ 1366119 w 2597107"/>
              <a:gd name="connsiteY22" fmla="*/ 1700673 h 2866669"/>
              <a:gd name="connsiteX23" fmla="*/ 1361351 w 2597107"/>
              <a:gd name="connsiteY23" fmla="*/ 1311474 h 2866669"/>
              <a:gd name="connsiteX24" fmla="*/ 135802 w 2597107"/>
              <a:gd name="connsiteY24" fmla="*/ 2862384 h 2866669"/>
              <a:gd name="connsiteX25" fmla="*/ 1126597 w 2597107"/>
              <a:gd name="connsiteY25" fmla="*/ 1364999 h 2866669"/>
              <a:gd name="connsiteX26" fmla="*/ 336087 w 2597107"/>
              <a:gd name="connsiteY26" fmla="*/ 2093052 h 2866669"/>
              <a:gd name="connsiteX27" fmla="*/ 912263 w 2597107"/>
              <a:gd name="connsiteY27" fmla="*/ 1310029 h 2866669"/>
              <a:gd name="connsiteX28" fmla="*/ 230304 w 2597107"/>
              <a:gd name="connsiteY28" fmla="*/ 1066235 h 2866669"/>
              <a:gd name="connsiteX29" fmla="*/ 230304 w 2597107"/>
              <a:gd name="connsiteY29" fmla="*/ 1066235 h 2866669"/>
              <a:gd name="connsiteX0" fmla="*/ 75851 w 2406440"/>
              <a:gd name="connsiteY0" fmla="*/ 1102448 h 2520170"/>
              <a:gd name="connsiteX1" fmla="*/ 57744 w 2406440"/>
              <a:gd name="connsiteY1" fmla="*/ 939486 h 2520170"/>
              <a:gd name="connsiteX2" fmla="*/ 265973 w 2406440"/>
              <a:gd name="connsiteY2" fmla="*/ 858005 h 2520170"/>
              <a:gd name="connsiteX3" fmla="*/ 492310 w 2406440"/>
              <a:gd name="connsiteY3" fmla="*/ 939486 h 2520170"/>
              <a:gd name="connsiteX4" fmla="*/ 664326 w 2406440"/>
              <a:gd name="connsiteY4" fmla="*/ 984753 h 2520170"/>
              <a:gd name="connsiteX5" fmla="*/ 80182 w 2406440"/>
              <a:gd name="connsiteY5" fmla="*/ 388799 h 2520170"/>
              <a:gd name="connsiteX6" fmla="*/ 926876 w 2406440"/>
              <a:gd name="connsiteY6" fmla="*/ 1057181 h 2520170"/>
              <a:gd name="connsiteX7" fmla="*/ 1457260 w 2406440"/>
              <a:gd name="connsiteY7" fmla="*/ 925078 h 2520170"/>
              <a:gd name="connsiteX8" fmla="*/ 526365 w 2406440"/>
              <a:gd name="connsiteY8" fmla="*/ 473951 h 2520170"/>
              <a:gd name="connsiteX9" fmla="*/ 826639 w 2406440"/>
              <a:gd name="connsiteY9" fmla="*/ 539330 h 2520170"/>
              <a:gd name="connsiteX10" fmla="*/ 520155 w 2406440"/>
              <a:gd name="connsiteY10" fmla="*/ 362602 h 2520170"/>
              <a:gd name="connsiteX11" fmla="*/ 309901 w 2406440"/>
              <a:gd name="connsiteY11" fmla="*/ 108219 h 2520170"/>
              <a:gd name="connsiteX12" fmla="*/ 1886544 w 2406440"/>
              <a:gd name="connsiteY12" fmla="*/ 1011914 h 2520170"/>
              <a:gd name="connsiteX13" fmla="*/ 2178435 w 2406440"/>
              <a:gd name="connsiteY13" fmla="*/ 990231 h 2520170"/>
              <a:gd name="connsiteX14" fmla="*/ 2279914 w 2406440"/>
              <a:gd name="connsiteY14" fmla="*/ 949311 h 2520170"/>
              <a:gd name="connsiteX15" fmla="*/ 2393538 w 2406440"/>
              <a:gd name="connsiteY15" fmla="*/ 676936 h 2520170"/>
              <a:gd name="connsiteX16" fmla="*/ 2357324 w 2406440"/>
              <a:gd name="connsiteY16" fmla="*/ 1039074 h 2520170"/>
              <a:gd name="connsiteX17" fmla="*/ 2348270 w 2406440"/>
              <a:gd name="connsiteY17" fmla="*/ 1138662 h 2520170"/>
              <a:gd name="connsiteX18" fmla="*/ 2305184 w 2406440"/>
              <a:gd name="connsiteY18" fmla="*/ 2035373 h 2520170"/>
              <a:gd name="connsiteX19" fmla="*/ 2004239 w 2406440"/>
              <a:gd name="connsiteY19" fmla="*/ 1537015 h 2520170"/>
              <a:gd name="connsiteX20" fmla="*/ 1750742 w 2406440"/>
              <a:gd name="connsiteY20" fmla="*/ 1383106 h 2520170"/>
              <a:gd name="connsiteX21" fmla="*/ 1607734 w 2406440"/>
              <a:gd name="connsiteY21" fmla="*/ 1415914 h 2520170"/>
              <a:gd name="connsiteX22" fmla="*/ 1175452 w 2406440"/>
              <a:gd name="connsiteY22" fmla="*/ 1700673 h 2520170"/>
              <a:gd name="connsiteX23" fmla="*/ 1170684 w 2406440"/>
              <a:gd name="connsiteY23" fmla="*/ 1311474 h 2520170"/>
              <a:gd name="connsiteX24" fmla="*/ 135802 w 2406440"/>
              <a:gd name="connsiteY24" fmla="*/ 2515887 h 2520170"/>
              <a:gd name="connsiteX25" fmla="*/ 935930 w 2406440"/>
              <a:gd name="connsiteY25" fmla="*/ 1364999 h 2520170"/>
              <a:gd name="connsiteX26" fmla="*/ 145420 w 2406440"/>
              <a:gd name="connsiteY26" fmla="*/ 2093052 h 2520170"/>
              <a:gd name="connsiteX27" fmla="*/ 721596 w 2406440"/>
              <a:gd name="connsiteY27" fmla="*/ 1310029 h 2520170"/>
              <a:gd name="connsiteX28" fmla="*/ 39637 w 2406440"/>
              <a:gd name="connsiteY28" fmla="*/ 1066235 h 2520170"/>
              <a:gd name="connsiteX29" fmla="*/ 39637 w 2406440"/>
              <a:gd name="connsiteY29" fmla="*/ 1066235 h 2520170"/>
              <a:gd name="connsiteX0" fmla="*/ 144772 w 2475361"/>
              <a:gd name="connsiteY0" fmla="*/ 1102448 h 2515887"/>
              <a:gd name="connsiteX1" fmla="*/ 126665 w 2475361"/>
              <a:gd name="connsiteY1" fmla="*/ 939486 h 2515887"/>
              <a:gd name="connsiteX2" fmla="*/ 334894 w 2475361"/>
              <a:gd name="connsiteY2" fmla="*/ 858005 h 2515887"/>
              <a:gd name="connsiteX3" fmla="*/ 561231 w 2475361"/>
              <a:gd name="connsiteY3" fmla="*/ 939486 h 2515887"/>
              <a:gd name="connsiteX4" fmla="*/ 733247 w 2475361"/>
              <a:gd name="connsiteY4" fmla="*/ 984753 h 2515887"/>
              <a:gd name="connsiteX5" fmla="*/ 149103 w 2475361"/>
              <a:gd name="connsiteY5" fmla="*/ 388799 h 2515887"/>
              <a:gd name="connsiteX6" fmla="*/ 995797 w 2475361"/>
              <a:gd name="connsiteY6" fmla="*/ 1057181 h 2515887"/>
              <a:gd name="connsiteX7" fmla="*/ 1526181 w 2475361"/>
              <a:gd name="connsiteY7" fmla="*/ 925078 h 2515887"/>
              <a:gd name="connsiteX8" fmla="*/ 595286 w 2475361"/>
              <a:gd name="connsiteY8" fmla="*/ 473951 h 2515887"/>
              <a:gd name="connsiteX9" fmla="*/ 895560 w 2475361"/>
              <a:gd name="connsiteY9" fmla="*/ 539330 h 2515887"/>
              <a:gd name="connsiteX10" fmla="*/ 589076 w 2475361"/>
              <a:gd name="connsiteY10" fmla="*/ 362602 h 2515887"/>
              <a:gd name="connsiteX11" fmla="*/ 378822 w 2475361"/>
              <a:gd name="connsiteY11" fmla="*/ 108219 h 2515887"/>
              <a:gd name="connsiteX12" fmla="*/ 1955465 w 2475361"/>
              <a:gd name="connsiteY12" fmla="*/ 1011914 h 2515887"/>
              <a:gd name="connsiteX13" fmla="*/ 2247356 w 2475361"/>
              <a:gd name="connsiteY13" fmla="*/ 990231 h 2515887"/>
              <a:gd name="connsiteX14" fmla="*/ 2348835 w 2475361"/>
              <a:gd name="connsiteY14" fmla="*/ 949311 h 2515887"/>
              <a:gd name="connsiteX15" fmla="*/ 2462459 w 2475361"/>
              <a:gd name="connsiteY15" fmla="*/ 676936 h 2515887"/>
              <a:gd name="connsiteX16" fmla="*/ 2426245 w 2475361"/>
              <a:gd name="connsiteY16" fmla="*/ 1039074 h 2515887"/>
              <a:gd name="connsiteX17" fmla="*/ 2417191 w 2475361"/>
              <a:gd name="connsiteY17" fmla="*/ 1138662 h 2515887"/>
              <a:gd name="connsiteX18" fmla="*/ 2374105 w 2475361"/>
              <a:gd name="connsiteY18" fmla="*/ 2035373 h 2515887"/>
              <a:gd name="connsiteX19" fmla="*/ 2073160 w 2475361"/>
              <a:gd name="connsiteY19" fmla="*/ 1537015 h 2515887"/>
              <a:gd name="connsiteX20" fmla="*/ 1819663 w 2475361"/>
              <a:gd name="connsiteY20" fmla="*/ 1383106 h 2515887"/>
              <a:gd name="connsiteX21" fmla="*/ 1676655 w 2475361"/>
              <a:gd name="connsiteY21" fmla="*/ 1415914 h 2515887"/>
              <a:gd name="connsiteX22" fmla="*/ 1244373 w 2475361"/>
              <a:gd name="connsiteY22" fmla="*/ 1700673 h 2515887"/>
              <a:gd name="connsiteX23" fmla="*/ 1239605 w 2475361"/>
              <a:gd name="connsiteY23" fmla="*/ 1311474 h 2515887"/>
              <a:gd name="connsiteX24" fmla="*/ 204723 w 2475361"/>
              <a:gd name="connsiteY24" fmla="*/ 2515887 h 2515887"/>
              <a:gd name="connsiteX25" fmla="*/ 1004851 w 2475361"/>
              <a:gd name="connsiteY25" fmla="*/ 1364999 h 2515887"/>
              <a:gd name="connsiteX26" fmla="*/ 214341 w 2475361"/>
              <a:gd name="connsiteY26" fmla="*/ 2093052 h 2515887"/>
              <a:gd name="connsiteX27" fmla="*/ 790517 w 2475361"/>
              <a:gd name="connsiteY27" fmla="*/ 1310029 h 2515887"/>
              <a:gd name="connsiteX28" fmla="*/ 108558 w 2475361"/>
              <a:gd name="connsiteY28" fmla="*/ 1066235 h 2515887"/>
              <a:gd name="connsiteX29" fmla="*/ 108558 w 2475361"/>
              <a:gd name="connsiteY29" fmla="*/ 1066235 h 2515887"/>
              <a:gd name="connsiteX0" fmla="*/ 380149 w 2710738"/>
              <a:gd name="connsiteY0" fmla="*/ 1102448 h 2515887"/>
              <a:gd name="connsiteX1" fmla="*/ 31687 w 2710738"/>
              <a:gd name="connsiteY1" fmla="*/ 833023 h 2515887"/>
              <a:gd name="connsiteX2" fmla="*/ 570271 w 2710738"/>
              <a:gd name="connsiteY2" fmla="*/ 858005 h 2515887"/>
              <a:gd name="connsiteX3" fmla="*/ 796608 w 2710738"/>
              <a:gd name="connsiteY3" fmla="*/ 939486 h 2515887"/>
              <a:gd name="connsiteX4" fmla="*/ 968624 w 2710738"/>
              <a:gd name="connsiteY4" fmla="*/ 984753 h 2515887"/>
              <a:gd name="connsiteX5" fmla="*/ 384480 w 2710738"/>
              <a:gd name="connsiteY5" fmla="*/ 388799 h 2515887"/>
              <a:gd name="connsiteX6" fmla="*/ 1231174 w 2710738"/>
              <a:gd name="connsiteY6" fmla="*/ 1057181 h 2515887"/>
              <a:gd name="connsiteX7" fmla="*/ 1761558 w 2710738"/>
              <a:gd name="connsiteY7" fmla="*/ 925078 h 2515887"/>
              <a:gd name="connsiteX8" fmla="*/ 830663 w 2710738"/>
              <a:gd name="connsiteY8" fmla="*/ 473951 h 2515887"/>
              <a:gd name="connsiteX9" fmla="*/ 1130937 w 2710738"/>
              <a:gd name="connsiteY9" fmla="*/ 539330 h 2515887"/>
              <a:gd name="connsiteX10" fmla="*/ 824453 w 2710738"/>
              <a:gd name="connsiteY10" fmla="*/ 362602 h 2515887"/>
              <a:gd name="connsiteX11" fmla="*/ 614199 w 2710738"/>
              <a:gd name="connsiteY11" fmla="*/ 108219 h 2515887"/>
              <a:gd name="connsiteX12" fmla="*/ 2190842 w 2710738"/>
              <a:gd name="connsiteY12" fmla="*/ 1011914 h 2515887"/>
              <a:gd name="connsiteX13" fmla="*/ 2482733 w 2710738"/>
              <a:gd name="connsiteY13" fmla="*/ 990231 h 2515887"/>
              <a:gd name="connsiteX14" fmla="*/ 2584212 w 2710738"/>
              <a:gd name="connsiteY14" fmla="*/ 949311 h 2515887"/>
              <a:gd name="connsiteX15" fmla="*/ 2697836 w 2710738"/>
              <a:gd name="connsiteY15" fmla="*/ 676936 h 2515887"/>
              <a:gd name="connsiteX16" fmla="*/ 2661622 w 2710738"/>
              <a:gd name="connsiteY16" fmla="*/ 1039074 h 2515887"/>
              <a:gd name="connsiteX17" fmla="*/ 2652568 w 2710738"/>
              <a:gd name="connsiteY17" fmla="*/ 1138662 h 2515887"/>
              <a:gd name="connsiteX18" fmla="*/ 2609482 w 2710738"/>
              <a:gd name="connsiteY18" fmla="*/ 2035373 h 2515887"/>
              <a:gd name="connsiteX19" fmla="*/ 2308537 w 2710738"/>
              <a:gd name="connsiteY19" fmla="*/ 1537015 h 2515887"/>
              <a:gd name="connsiteX20" fmla="*/ 2055040 w 2710738"/>
              <a:gd name="connsiteY20" fmla="*/ 1383106 h 2515887"/>
              <a:gd name="connsiteX21" fmla="*/ 1912032 w 2710738"/>
              <a:gd name="connsiteY21" fmla="*/ 1415914 h 2515887"/>
              <a:gd name="connsiteX22" fmla="*/ 1479750 w 2710738"/>
              <a:gd name="connsiteY22" fmla="*/ 1700673 h 2515887"/>
              <a:gd name="connsiteX23" fmla="*/ 1474982 w 2710738"/>
              <a:gd name="connsiteY23" fmla="*/ 1311474 h 2515887"/>
              <a:gd name="connsiteX24" fmla="*/ 440100 w 2710738"/>
              <a:gd name="connsiteY24" fmla="*/ 2515887 h 2515887"/>
              <a:gd name="connsiteX25" fmla="*/ 1240228 w 2710738"/>
              <a:gd name="connsiteY25" fmla="*/ 1364999 h 2515887"/>
              <a:gd name="connsiteX26" fmla="*/ 449718 w 2710738"/>
              <a:gd name="connsiteY26" fmla="*/ 2093052 h 2515887"/>
              <a:gd name="connsiteX27" fmla="*/ 1025894 w 2710738"/>
              <a:gd name="connsiteY27" fmla="*/ 1310029 h 2515887"/>
              <a:gd name="connsiteX28" fmla="*/ 343935 w 2710738"/>
              <a:gd name="connsiteY28" fmla="*/ 1066235 h 2515887"/>
              <a:gd name="connsiteX29" fmla="*/ 343935 w 2710738"/>
              <a:gd name="connsiteY29" fmla="*/ 1066235 h 2515887"/>
              <a:gd name="connsiteX0" fmla="*/ 380149 w 2710738"/>
              <a:gd name="connsiteY0" fmla="*/ 994294 h 2407733"/>
              <a:gd name="connsiteX1" fmla="*/ 31687 w 2710738"/>
              <a:gd name="connsiteY1" fmla="*/ 724869 h 2407733"/>
              <a:gd name="connsiteX2" fmla="*/ 570271 w 2710738"/>
              <a:gd name="connsiteY2" fmla="*/ 749851 h 2407733"/>
              <a:gd name="connsiteX3" fmla="*/ 796608 w 2710738"/>
              <a:gd name="connsiteY3" fmla="*/ 831332 h 2407733"/>
              <a:gd name="connsiteX4" fmla="*/ 968624 w 2710738"/>
              <a:gd name="connsiteY4" fmla="*/ 876599 h 2407733"/>
              <a:gd name="connsiteX5" fmla="*/ 384480 w 2710738"/>
              <a:gd name="connsiteY5" fmla="*/ 280645 h 2407733"/>
              <a:gd name="connsiteX6" fmla="*/ 1231174 w 2710738"/>
              <a:gd name="connsiteY6" fmla="*/ 949027 h 2407733"/>
              <a:gd name="connsiteX7" fmla="*/ 1761558 w 2710738"/>
              <a:gd name="connsiteY7" fmla="*/ 816924 h 2407733"/>
              <a:gd name="connsiteX8" fmla="*/ 830663 w 2710738"/>
              <a:gd name="connsiteY8" fmla="*/ 365797 h 2407733"/>
              <a:gd name="connsiteX9" fmla="*/ 1130937 w 2710738"/>
              <a:gd name="connsiteY9" fmla="*/ 431176 h 2407733"/>
              <a:gd name="connsiteX10" fmla="*/ 824453 w 2710738"/>
              <a:gd name="connsiteY10" fmla="*/ 254448 h 2407733"/>
              <a:gd name="connsiteX11" fmla="*/ 614199 w 2710738"/>
              <a:gd name="connsiteY11" fmla="*/ 65 h 2407733"/>
              <a:gd name="connsiteX12" fmla="*/ 922348 w 2710738"/>
              <a:gd name="connsiteY12" fmla="*/ 254836 h 2407733"/>
              <a:gd name="connsiteX13" fmla="*/ 2190842 w 2710738"/>
              <a:gd name="connsiteY13" fmla="*/ 903760 h 2407733"/>
              <a:gd name="connsiteX14" fmla="*/ 2482733 w 2710738"/>
              <a:gd name="connsiteY14" fmla="*/ 882077 h 2407733"/>
              <a:gd name="connsiteX15" fmla="*/ 2584212 w 2710738"/>
              <a:gd name="connsiteY15" fmla="*/ 841157 h 2407733"/>
              <a:gd name="connsiteX16" fmla="*/ 2697836 w 2710738"/>
              <a:gd name="connsiteY16" fmla="*/ 568782 h 2407733"/>
              <a:gd name="connsiteX17" fmla="*/ 2661622 w 2710738"/>
              <a:gd name="connsiteY17" fmla="*/ 930920 h 2407733"/>
              <a:gd name="connsiteX18" fmla="*/ 2652568 w 2710738"/>
              <a:gd name="connsiteY18" fmla="*/ 1030508 h 2407733"/>
              <a:gd name="connsiteX19" fmla="*/ 2609482 w 2710738"/>
              <a:gd name="connsiteY19" fmla="*/ 1927219 h 2407733"/>
              <a:gd name="connsiteX20" fmla="*/ 2308537 w 2710738"/>
              <a:gd name="connsiteY20" fmla="*/ 1428861 h 2407733"/>
              <a:gd name="connsiteX21" fmla="*/ 2055040 w 2710738"/>
              <a:gd name="connsiteY21" fmla="*/ 1274952 h 2407733"/>
              <a:gd name="connsiteX22" fmla="*/ 1912032 w 2710738"/>
              <a:gd name="connsiteY22" fmla="*/ 1307760 h 2407733"/>
              <a:gd name="connsiteX23" fmla="*/ 1479750 w 2710738"/>
              <a:gd name="connsiteY23" fmla="*/ 1592519 h 2407733"/>
              <a:gd name="connsiteX24" fmla="*/ 1474982 w 2710738"/>
              <a:gd name="connsiteY24" fmla="*/ 1203320 h 2407733"/>
              <a:gd name="connsiteX25" fmla="*/ 440100 w 2710738"/>
              <a:gd name="connsiteY25" fmla="*/ 2407733 h 2407733"/>
              <a:gd name="connsiteX26" fmla="*/ 1240228 w 2710738"/>
              <a:gd name="connsiteY26" fmla="*/ 1256845 h 2407733"/>
              <a:gd name="connsiteX27" fmla="*/ 449718 w 2710738"/>
              <a:gd name="connsiteY27" fmla="*/ 1984898 h 2407733"/>
              <a:gd name="connsiteX28" fmla="*/ 1025894 w 2710738"/>
              <a:gd name="connsiteY28" fmla="*/ 1201875 h 2407733"/>
              <a:gd name="connsiteX29" fmla="*/ 343935 w 2710738"/>
              <a:gd name="connsiteY29" fmla="*/ 958081 h 2407733"/>
              <a:gd name="connsiteX30" fmla="*/ 343935 w 2710738"/>
              <a:gd name="connsiteY30" fmla="*/ 958081 h 2407733"/>
              <a:gd name="connsiteX0" fmla="*/ 380149 w 2710738"/>
              <a:gd name="connsiteY0" fmla="*/ 994294 h 2407733"/>
              <a:gd name="connsiteX1" fmla="*/ 31687 w 2710738"/>
              <a:gd name="connsiteY1" fmla="*/ 724869 h 2407733"/>
              <a:gd name="connsiteX2" fmla="*/ 570271 w 2710738"/>
              <a:gd name="connsiteY2" fmla="*/ 749851 h 2407733"/>
              <a:gd name="connsiteX3" fmla="*/ 796608 w 2710738"/>
              <a:gd name="connsiteY3" fmla="*/ 831332 h 2407733"/>
              <a:gd name="connsiteX4" fmla="*/ 968624 w 2710738"/>
              <a:gd name="connsiteY4" fmla="*/ 876599 h 2407733"/>
              <a:gd name="connsiteX5" fmla="*/ 384480 w 2710738"/>
              <a:gd name="connsiteY5" fmla="*/ 280645 h 2407733"/>
              <a:gd name="connsiteX6" fmla="*/ 1231174 w 2710738"/>
              <a:gd name="connsiteY6" fmla="*/ 949027 h 2407733"/>
              <a:gd name="connsiteX7" fmla="*/ 1761558 w 2710738"/>
              <a:gd name="connsiteY7" fmla="*/ 816924 h 2407733"/>
              <a:gd name="connsiteX8" fmla="*/ 830663 w 2710738"/>
              <a:gd name="connsiteY8" fmla="*/ 365797 h 2407733"/>
              <a:gd name="connsiteX9" fmla="*/ 1130937 w 2710738"/>
              <a:gd name="connsiteY9" fmla="*/ 431176 h 2407733"/>
              <a:gd name="connsiteX10" fmla="*/ 824453 w 2710738"/>
              <a:gd name="connsiteY10" fmla="*/ 254448 h 2407733"/>
              <a:gd name="connsiteX11" fmla="*/ 614199 w 2710738"/>
              <a:gd name="connsiteY11" fmla="*/ 65 h 2407733"/>
              <a:gd name="connsiteX12" fmla="*/ 922348 w 2710738"/>
              <a:gd name="connsiteY12" fmla="*/ 254836 h 2407733"/>
              <a:gd name="connsiteX13" fmla="*/ 2190842 w 2710738"/>
              <a:gd name="connsiteY13" fmla="*/ 903760 h 2407733"/>
              <a:gd name="connsiteX14" fmla="*/ 2482733 w 2710738"/>
              <a:gd name="connsiteY14" fmla="*/ 882077 h 2407733"/>
              <a:gd name="connsiteX15" fmla="*/ 2584212 w 2710738"/>
              <a:gd name="connsiteY15" fmla="*/ 841157 h 2407733"/>
              <a:gd name="connsiteX16" fmla="*/ 2697836 w 2710738"/>
              <a:gd name="connsiteY16" fmla="*/ 568782 h 2407733"/>
              <a:gd name="connsiteX17" fmla="*/ 2661622 w 2710738"/>
              <a:gd name="connsiteY17" fmla="*/ 930920 h 2407733"/>
              <a:gd name="connsiteX18" fmla="*/ 2652568 w 2710738"/>
              <a:gd name="connsiteY18" fmla="*/ 1030508 h 2407733"/>
              <a:gd name="connsiteX19" fmla="*/ 2609482 w 2710738"/>
              <a:gd name="connsiteY19" fmla="*/ 1927219 h 2407733"/>
              <a:gd name="connsiteX20" fmla="*/ 2308537 w 2710738"/>
              <a:gd name="connsiteY20" fmla="*/ 1428861 h 2407733"/>
              <a:gd name="connsiteX21" fmla="*/ 2055040 w 2710738"/>
              <a:gd name="connsiteY21" fmla="*/ 1274952 h 2407733"/>
              <a:gd name="connsiteX22" fmla="*/ 1912032 w 2710738"/>
              <a:gd name="connsiteY22" fmla="*/ 1307760 h 2407733"/>
              <a:gd name="connsiteX23" fmla="*/ 1479750 w 2710738"/>
              <a:gd name="connsiteY23" fmla="*/ 1592519 h 2407733"/>
              <a:gd name="connsiteX24" fmla="*/ 1474982 w 2710738"/>
              <a:gd name="connsiteY24" fmla="*/ 1203320 h 2407733"/>
              <a:gd name="connsiteX25" fmla="*/ 440100 w 2710738"/>
              <a:gd name="connsiteY25" fmla="*/ 2407733 h 2407733"/>
              <a:gd name="connsiteX26" fmla="*/ 1240228 w 2710738"/>
              <a:gd name="connsiteY26" fmla="*/ 1256845 h 2407733"/>
              <a:gd name="connsiteX27" fmla="*/ 449718 w 2710738"/>
              <a:gd name="connsiteY27" fmla="*/ 1984898 h 2407733"/>
              <a:gd name="connsiteX28" fmla="*/ 1025894 w 2710738"/>
              <a:gd name="connsiteY28" fmla="*/ 1201875 h 2407733"/>
              <a:gd name="connsiteX29" fmla="*/ 343935 w 2710738"/>
              <a:gd name="connsiteY29" fmla="*/ 958081 h 2407733"/>
              <a:gd name="connsiteX30" fmla="*/ 343935 w 2710738"/>
              <a:gd name="connsiteY30" fmla="*/ 958081 h 2407733"/>
              <a:gd name="connsiteX0" fmla="*/ 380149 w 2710738"/>
              <a:gd name="connsiteY0" fmla="*/ 994294 h 2620296"/>
              <a:gd name="connsiteX1" fmla="*/ 31687 w 2710738"/>
              <a:gd name="connsiteY1" fmla="*/ 724869 h 2620296"/>
              <a:gd name="connsiteX2" fmla="*/ 570271 w 2710738"/>
              <a:gd name="connsiteY2" fmla="*/ 749851 h 2620296"/>
              <a:gd name="connsiteX3" fmla="*/ 796608 w 2710738"/>
              <a:gd name="connsiteY3" fmla="*/ 831332 h 2620296"/>
              <a:gd name="connsiteX4" fmla="*/ 968624 w 2710738"/>
              <a:gd name="connsiteY4" fmla="*/ 876599 h 2620296"/>
              <a:gd name="connsiteX5" fmla="*/ 384480 w 2710738"/>
              <a:gd name="connsiteY5" fmla="*/ 280645 h 2620296"/>
              <a:gd name="connsiteX6" fmla="*/ 1231174 w 2710738"/>
              <a:gd name="connsiteY6" fmla="*/ 949027 h 2620296"/>
              <a:gd name="connsiteX7" fmla="*/ 1761558 w 2710738"/>
              <a:gd name="connsiteY7" fmla="*/ 816924 h 2620296"/>
              <a:gd name="connsiteX8" fmla="*/ 830663 w 2710738"/>
              <a:gd name="connsiteY8" fmla="*/ 365797 h 2620296"/>
              <a:gd name="connsiteX9" fmla="*/ 1130937 w 2710738"/>
              <a:gd name="connsiteY9" fmla="*/ 431176 h 2620296"/>
              <a:gd name="connsiteX10" fmla="*/ 824453 w 2710738"/>
              <a:gd name="connsiteY10" fmla="*/ 254448 h 2620296"/>
              <a:gd name="connsiteX11" fmla="*/ 614199 w 2710738"/>
              <a:gd name="connsiteY11" fmla="*/ 65 h 2620296"/>
              <a:gd name="connsiteX12" fmla="*/ 922348 w 2710738"/>
              <a:gd name="connsiteY12" fmla="*/ 254836 h 2620296"/>
              <a:gd name="connsiteX13" fmla="*/ 2190842 w 2710738"/>
              <a:gd name="connsiteY13" fmla="*/ 903760 h 2620296"/>
              <a:gd name="connsiteX14" fmla="*/ 2482733 w 2710738"/>
              <a:gd name="connsiteY14" fmla="*/ 882077 h 2620296"/>
              <a:gd name="connsiteX15" fmla="*/ 2584212 w 2710738"/>
              <a:gd name="connsiteY15" fmla="*/ 841157 h 2620296"/>
              <a:gd name="connsiteX16" fmla="*/ 2697836 w 2710738"/>
              <a:gd name="connsiteY16" fmla="*/ 568782 h 2620296"/>
              <a:gd name="connsiteX17" fmla="*/ 2661622 w 2710738"/>
              <a:gd name="connsiteY17" fmla="*/ 930920 h 2620296"/>
              <a:gd name="connsiteX18" fmla="*/ 2652568 w 2710738"/>
              <a:gd name="connsiteY18" fmla="*/ 1030508 h 2620296"/>
              <a:gd name="connsiteX19" fmla="*/ 2609482 w 2710738"/>
              <a:gd name="connsiteY19" fmla="*/ 1927219 h 2620296"/>
              <a:gd name="connsiteX20" fmla="*/ 2308537 w 2710738"/>
              <a:gd name="connsiteY20" fmla="*/ 1428861 h 2620296"/>
              <a:gd name="connsiteX21" fmla="*/ 2055040 w 2710738"/>
              <a:gd name="connsiteY21" fmla="*/ 1274952 h 2620296"/>
              <a:gd name="connsiteX22" fmla="*/ 1912032 w 2710738"/>
              <a:gd name="connsiteY22" fmla="*/ 1307760 h 2620296"/>
              <a:gd name="connsiteX23" fmla="*/ 1479750 w 2710738"/>
              <a:gd name="connsiteY23" fmla="*/ 1592519 h 2620296"/>
              <a:gd name="connsiteX24" fmla="*/ 1474982 w 2710738"/>
              <a:gd name="connsiteY24" fmla="*/ 1203320 h 2620296"/>
              <a:gd name="connsiteX25" fmla="*/ 440100 w 2710738"/>
              <a:gd name="connsiteY25" fmla="*/ 2407733 h 2620296"/>
              <a:gd name="connsiteX26" fmla="*/ 1240228 w 2710738"/>
              <a:gd name="connsiteY26" fmla="*/ 1256845 h 2620296"/>
              <a:gd name="connsiteX27" fmla="*/ 449718 w 2710738"/>
              <a:gd name="connsiteY27" fmla="*/ 1984898 h 2620296"/>
              <a:gd name="connsiteX28" fmla="*/ 1025894 w 2710738"/>
              <a:gd name="connsiteY28" fmla="*/ 1201875 h 2620296"/>
              <a:gd name="connsiteX29" fmla="*/ 343935 w 2710738"/>
              <a:gd name="connsiteY29" fmla="*/ 958081 h 2620296"/>
              <a:gd name="connsiteX30" fmla="*/ 343935 w 2710738"/>
              <a:gd name="connsiteY30" fmla="*/ 958081 h 2620296"/>
              <a:gd name="connsiteX0" fmla="*/ 380149 w 2710738"/>
              <a:gd name="connsiteY0" fmla="*/ 994294 h 2620296"/>
              <a:gd name="connsiteX1" fmla="*/ 31687 w 2710738"/>
              <a:gd name="connsiteY1" fmla="*/ 724869 h 2620296"/>
              <a:gd name="connsiteX2" fmla="*/ 570271 w 2710738"/>
              <a:gd name="connsiteY2" fmla="*/ 749851 h 2620296"/>
              <a:gd name="connsiteX3" fmla="*/ 796608 w 2710738"/>
              <a:gd name="connsiteY3" fmla="*/ 831332 h 2620296"/>
              <a:gd name="connsiteX4" fmla="*/ 968624 w 2710738"/>
              <a:gd name="connsiteY4" fmla="*/ 876599 h 2620296"/>
              <a:gd name="connsiteX5" fmla="*/ 384480 w 2710738"/>
              <a:gd name="connsiteY5" fmla="*/ 280645 h 2620296"/>
              <a:gd name="connsiteX6" fmla="*/ 1231174 w 2710738"/>
              <a:gd name="connsiteY6" fmla="*/ 949027 h 2620296"/>
              <a:gd name="connsiteX7" fmla="*/ 1761558 w 2710738"/>
              <a:gd name="connsiteY7" fmla="*/ 816924 h 2620296"/>
              <a:gd name="connsiteX8" fmla="*/ 830663 w 2710738"/>
              <a:gd name="connsiteY8" fmla="*/ 365797 h 2620296"/>
              <a:gd name="connsiteX9" fmla="*/ 1130937 w 2710738"/>
              <a:gd name="connsiteY9" fmla="*/ 431176 h 2620296"/>
              <a:gd name="connsiteX10" fmla="*/ 824453 w 2710738"/>
              <a:gd name="connsiteY10" fmla="*/ 254448 h 2620296"/>
              <a:gd name="connsiteX11" fmla="*/ 614199 w 2710738"/>
              <a:gd name="connsiteY11" fmla="*/ 65 h 2620296"/>
              <a:gd name="connsiteX12" fmla="*/ 922348 w 2710738"/>
              <a:gd name="connsiteY12" fmla="*/ 254836 h 2620296"/>
              <a:gd name="connsiteX13" fmla="*/ 2190842 w 2710738"/>
              <a:gd name="connsiteY13" fmla="*/ 903760 h 2620296"/>
              <a:gd name="connsiteX14" fmla="*/ 2482733 w 2710738"/>
              <a:gd name="connsiteY14" fmla="*/ 882077 h 2620296"/>
              <a:gd name="connsiteX15" fmla="*/ 2584212 w 2710738"/>
              <a:gd name="connsiteY15" fmla="*/ 841157 h 2620296"/>
              <a:gd name="connsiteX16" fmla="*/ 2697836 w 2710738"/>
              <a:gd name="connsiteY16" fmla="*/ 568782 h 2620296"/>
              <a:gd name="connsiteX17" fmla="*/ 2661622 w 2710738"/>
              <a:gd name="connsiteY17" fmla="*/ 930920 h 2620296"/>
              <a:gd name="connsiteX18" fmla="*/ 2652568 w 2710738"/>
              <a:gd name="connsiteY18" fmla="*/ 1030508 h 2620296"/>
              <a:gd name="connsiteX19" fmla="*/ 2609482 w 2710738"/>
              <a:gd name="connsiteY19" fmla="*/ 1927219 h 2620296"/>
              <a:gd name="connsiteX20" fmla="*/ 2308537 w 2710738"/>
              <a:gd name="connsiteY20" fmla="*/ 1428861 h 2620296"/>
              <a:gd name="connsiteX21" fmla="*/ 2055040 w 2710738"/>
              <a:gd name="connsiteY21" fmla="*/ 1274952 h 2620296"/>
              <a:gd name="connsiteX22" fmla="*/ 1912032 w 2710738"/>
              <a:gd name="connsiteY22" fmla="*/ 1307760 h 2620296"/>
              <a:gd name="connsiteX23" fmla="*/ 1479750 w 2710738"/>
              <a:gd name="connsiteY23" fmla="*/ 1592519 h 2620296"/>
              <a:gd name="connsiteX24" fmla="*/ 1474982 w 2710738"/>
              <a:gd name="connsiteY24" fmla="*/ 1203320 h 2620296"/>
              <a:gd name="connsiteX25" fmla="*/ 440100 w 2710738"/>
              <a:gd name="connsiteY25" fmla="*/ 2407733 h 2620296"/>
              <a:gd name="connsiteX26" fmla="*/ 1240228 w 2710738"/>
              <a:gd name="connsiteY26" fmla="*/ 1256845 h 2620296"/>
              <a:gd name="connsiteX27" fmla="*/ 449718 w 2710738"/>
              <a:gd name="connsiteY27" fmla="*/ 1984898 h 2620296"/>
              <a:gd name="connsiteX28" fmla="*/ 1025894 w 2710738"/>
              <a:gd name="connsiteY28" fmla="*/ 1201875 h 2620296"/>
              <a:gd name="connsiteX29" fmla="*/ 343935 w 2710738"/>
              <a:gd name="connsiteY29" fmla="*/ 958081 h 2620296"/>
              <a:gd name="connsiteX30" fmla="*/ 343935 w 2710738"/>
              <a:gd name="connsiteY30" fmla="*/ 958081 h 2620296"/>
              <a:gd name="connsiteX0" fmla="*/ 380149 w 2697836"/>
              <a:gd name="connsiteY0" fmla="*/ 994294 h 2620296"/>
              <a:gd name="connsiteX1" fmla="*/ 31687 w 2697836"/>
              <a:gd name="connsiteY1" fmla="*/ 724869 h 2620296"/>
              <a:gd name="connsiteX2" fmla="*/ 570271 w 2697836"/>
              <a:gd name="connsiteY2" fmla="*/ 749851 h 2620296"/>
              <a:gd name="connsiteX3" fmla="*/ 796608 w 2697836"/>
              <a:gd name="connsiteY3" fmla="*/ 831332 h 2620296"/>
              <a:gd name="connsiteX4" fmla="*/ 968624 w 2697836"/>
              <a:gd name="connsiteY4" fmla="*/ 876599 h 2620296"/>
              <a:gd name="connsiteX5" fmla="*/ 384480 w 2697836"/>
              <a:gd name="connsiteY5" fmla="*/ 280645 h 2620296"/>
              <a:gd name="connsiteX6" fmla="*/ 1231174 w 2697836"/>
              <a:gd name="connsiteY6" fmla="*/ 949027 h 2620296"/>
              <a:gd name="connsiteX7" fmla="*/ 1761558 w 2697836"/>
              <a:gd name="connsiteY7" fmla="*/ 816924 h 2620296"/>
              <a:gd name="connsiteX8" fmla="*/ 830663 w 2697836"/>
              <a:gd name="connsiteY8" fmla="*/ 365797 h 2620296"/>
              <a:gd name="connsiteX9" fmla="*/ 1130937 w 2697836"/>
              <a:gd name="connsiteY9" fmla="*/ 431176 h 2620296"/>
              <a:gd name="connsiteX10" fmla="*/ 824453 w 2697836"/>
              <a:gd name="connsiteY10" fmla="*/ 254448 h 2620296"/>
              <a:gd name="connsiteX11" fmla="*/ 614199 w 2697836"/>
              <a:gd name="connsiteY11" fmla="*/ 65 h 2620296"/>
              <a:gd name="connsiteX12" fmla="*/ 922348 w 2697836"/>
              <a:gd name="connsiteY12" fmla="*/ 254836 h 2620296"/>
              <a:gd name="connsiteX13" fmla="*/ 2190842 w 2697836"/>
              <a:gd name="connsiteY13" fmla="*/ 903760 h 2620296"/>
              <a:gd name="connsiteX14" fmla="*/ 2482733 w 2697836"/>
              <a:gd name="connsiteY14" fmla="*/ 882077 h 2620296"/>
              <a:gd name="connsiteX15" fmla="*/ 2584212 w 2697836"/>
              <a:gd name="connsiteY15" fmla="*/ 841157 h 2620296"/>
              <a:gd name="connsiteX16" fmla="*/ 2697836 w 2697836"/>
              <a:gd name="connsiteY16" fmla="*/ 568782 h 2620296"/>
              <a:gd name="connsiteX17" fmla="*/ 2661622 w 2697836"/>
              <a:gd name="connsiteY17" fmla="*/ 930920 h 2620296"/>
              <a:gd name="connsiteX18" fmla="*/ 2652568 w 2697836"/>
              <a:gd name="connsiteY18" fmla="*/ 1030508 h 2620296"/>
              <a:gd name="connsiteX19" fmla="*/ 2609482 w 2697836"/>
              <a:gd name="connsiteY19" fmla="*/ 1927219 h 2620296"/>
              <a:gd name="connsiteX20" fmla="*/ 2308537 w 2697836"/>
              <a:gd name="connsiteY20" fmla="*/ 1428861 h 2620296"/>
              <a:gd name="connsiteX21" fmla="*/ 2055040 w 2697836"/>
              <a:gd name="connsiteY21" fmla="*/ 1274952 h 2620296"/>
              <a:gd name="connsiteX22" fmla="*/ 1912032 w 2697836"/>
              <a:gd name="connsiteY22" fmla="*/ 1307760 h 2620296"/>
              <a:gd name="connsiteX23" fmla="*/ 1479750 w 2697836"/>
              <a:gd name="connsiteY23" fmla="*/ 1592519 h 2620296"/>
              <a:gd name="connsiteX24" fmla="*/ 1474982 w 2697836"/>
              <a:gd name="connsiteY24" fmla="*/ 1203320 h 2620296"/>
              <a:gd name="connsiteX25" fmla="*/ 440100 w 2697836"/>
              <a:gd name="connsiteY25" fmla="*/ 2407733 h 2620296"/>
              <a:gd name="connsiteX26" fmla="*/ 1240228 w 2697836"/>
              <a:gd name="connsiteY26" fmla="*/ 1256845 h 2620296"/>
              <a:gd name="connsiteX27" fmla="*/ 449718 w 2697836"/>
              <a:gd name="connsiteY27" fmla="*/ 1984898 h 2620296"/>
              <a:gd name="connsiteX28" fmla="*/ 1025894 w 2697836"/>
              <a:gd name="connsiteY28" fmla="*/ 1201875 h 2620296"/>
              <a:gd name="connsiteX29" fmla="*/ 343935 w 2697836"/>
              <a:gd name="connsiteY29" fmla="*/ 958081 h 2620296"/>
              <a:gd name="connsiteX30" fmla="*/ 343935 w 2697836"/>
              <a:gd name="connsiteY30" fmla="*/ 958081 h 2620296"/>
              <a:gd name="connsiteX0" fmla="*/ 380149 w 2697836"/>
              <a:gd name="connsiteY0" fmla="*/ 1418823 h 3044825"/>
              <a:gd name="connsiteX1" fmla="*/ 31687 w 2697836"/>
              <a:gd name="connsiteY1" fmla="*/ 1149398 h 3044825"/>
              <a:gd name="connsiteX2" fmla="*/ 570271 w 2697836"/>
              <a:gd name="connsiteY2" fmla="*/ 1174380 h 3044825"/>
              <a:gd name="connsiteX3" fmla="*/ 796608 w 2697836"/>
              <a:gd name="connsiteY3" fmla="*/ 1255861 h 3044825"/>
              <a:gd name="connsiteX4" fmla="*/ 968624 w 2697836"/>
              <a:gd name="connsiteY4" fmla="*/ 1301128 h 3044825"/>
              <a:gd name="connsiteX5" fmla="*/ 384480 w 2697836"/>
              <a:gd name="connsiteY5" fmla="*/ 705174 h 3044825"/>
              <a:gd name="connsiteX6" fmla="*/ 1231174 w 2697836"/>
              <a:gd name="connsiteY6" fmla="*/ 1373556 h 3044825"/>
              <a:gd name="connsiteX7" fmla="*/ 1761558 w 2697836"/>
              <a:gd name="connsiteY7" fmla="*/ 1241453 h 3044825"/>
              <a:gd name="connsiteX8" fmla="*/ 830663 w 2697836"/>
              <a:gd name="connsiteY8" fmla="*/ 790326 h 3044825"/>
              <a:gd name="connsiteX9" fmla="*/ 1130937 w 2697836"/>
              <a:gd name="connsiteY9" fmla="*/ 855705 h 3044825"/>
              <a:gd name="connsiteX10" fmla="*/ 824453 w 2697836"/>
              <a:gd name="connsiteY10" fmla="*/ 678977 h 3044825"/>
              <a:gd name="connsiteX11" fmla="*/ 403634 w 2697836"/>
              <a:gd name="connsiteY11" fmla="*/ 65 h 3044825"/>
              <a:gd name="connsiteX12" fmla="*/ 922348 w 2697836"/>
              <a:gd name="connsiteY12" fmla="*/ 679365 h 3044825"/>
              <a:gd name="connsiteX13" fmla="*/ 2190842 w 2697836"/>
              <a:gd name="connsiteY13" fmla="*/ 1328289 h 3044825"/>
              <a:gd name="connsiteX14" fmla="*/ 2482733 w 2697836"/>
              <a:gd name="connsiteY14" fmla="*/ 1306606 h 3044825"/>
              <a:gd name="connsiteX15" fmla="*/ 2584212 w 2697836"/>
              <a:gd name="connsiteY15" fmla="*/ 1265686 h 3044825"/>
              <a:gd name="connsiteX16" fmla="*/ 2697836 w 2697836"/>
              <a:gd name="connsiteY16" fmla="*/ 993311 h 3044825"/>
              <a:gd name="connsiteX17" fmla="*/ 2661622 w 2697836"/>
              <a:gd name="connsiteY17" fmla="*/ 1355449 h 3044825"/>
              <a:gd name="connsiteX18" fmla="*/ 2652568 w 2697836"/>
              <a:gd name="connsiteY18" fmla="*/ 1455037 h 3044825"/>
              <a:gd name="connsiteX19" fmla="*/ 2609482 w 2697836"/>
              <a:gd name="connsiteY19" fmla="*/ 2351748 h 3044825"/>
              <a:gd name="connsiteX20" fmla="*/ 2308537 w 2697836"/>
              <a:gd name="connsiteY20" fmla="*/ 1853390 h 3044825"/>
              <a:gd name="connsiteX21" fmla="*/ 2055040 w 2697836"/>
              <a:gd name="connsiteY21" fmla="*/ 1699481 h 3044825"/>
              <a:gd name="connsiteX22" fmla="*/ 1912032 w 2697836"/>
              <a:gd name="connsiteY22" fmla="*/ 1732289 h 3044825"/>
              <a:gd name="connsiteX23" fmla="*/ 1479750 w 2697836"/>
              <a:gd name="connsiteY23" fmla="*/ 2017048 h 3044825"/>
              <a:gd name="connsiteX24" fmla="*/ 1474982 w 2697836"/>
              <a:gd name="connsiteY24" fmla="*/ 1627849 h 3044825"/>
              <a:gd name="connsiteX25" fmla="*/ 440100 w 2697836"/>
              <a:gd name="connsiteY25" fmla="*/ 2832262 h 3044825"/>
              <a:gd name="connsiteX26" fmla="*/ 1240228 w 2697836"/>
              <a:gd name="connsiteY26" fmla="*/ 1681374 h 3044825"/>
              <a:gd name="connsiteX27" fmla="*/ 449718 w 2697836"/>
              <a:gd name="connsiteY27" fmla="*/ 2409427 h 3044825"/>
              <a:gd name="connsiteX28" fmla="*/ 1025894 w 2697836"/>
              <a:gd name="connsiteY28" fmla="*/ 1626404 h 3044825"/>
              <a:gd name="connsiteX29" fmla="*/ 343935 w 2697836"/>
              <a:gd name="connsiteY29" fmla="*/ 1382610 h 3044825"/>
              <a:gd name="connsiteX30" fmla="*/ 343935 w 2697836"/>
              <a:gd name="connsiteY30" fmla="*/ 138261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97836" h="3044825">
                <a:moveTo>
                  <a:pt x="380149" y="1418823"/>
                </a:moveTo>
                <a:cubicBezTo>
                  <a:pt x="355252" y="1357712"/>
                  <a:pt x="0" y="1190138"/>
                  <a:pt x="31687" y="1149398"/>
                </a:cubicBezTo>
                <a:cubicBezTo>
                  <a:pt x="63374" y="1108658"/>
                  <a:pt x="442784" y="1156636"/>
                  <a:pt x="570271" y="1174380"/>
                </a:cubicBezTo>
                <a:cubicBezTo>
                  <a:pt x="697758" y="1192124"/>
                  <a:pt x="730216" y="1234736"/>
                  <a:pt x="796608" y="1255861"/>
                </a:cubicBezTo>
                <a:cubicBezTo>
                  <a:pt x="863000" y="1276986"/>
                  <a:pt x="1037312" y="1392909"/>
                  <a:pt x="968624" y="1301128"/>
                </a:cubicBezTo>
                <a:cubicBezTo>
                  <a:pt x="899936" y="1209347"/>
                  <a:pt x="340722" y="693103"/>
                  <a:pt x="384480" y="705174"/>
                </a:cubicBezTo>
                <a:cubicBezTo>
                  <a:pt x="428238" y="717245"/>
                  <a:pt x="1001661" y="1284176"/>
                  <a:pt x="1231174" y="1373556"/>
                </a:cubicBezTo>
                <a:cubicBezTo>
                  <a:pt x="1460687" y="1462936"/>
                  <a:pt x="1828310" y="1338658"/>
                  <a:pt x="1761558" y="1241453"/>
                </a:cubicBezTo>
                <a:cubicBezTo>
                  <a:pt x="1694806" y="1144248"/>
                  <a:pt x="935766" y="854617"/>
                  <a:pt x="830663" y="790326"/>
                </a:cubicBezTo>
                <a:cubicBezTo>
                  <a:pt x="725560" y="726035"/>
                  <a:pt x="1131972" y="874263"/>
                  <a:pt x="1130937" y="855705"/>
                </a:cubicBezTo>
                <a:cubicBezTo>
                  <a:pt x="1129902" y="837147"/>
                  <a:pt x="945670" y="821584"/>
                  <a:pt x="824453" y="678977"/>
                </a:cubicBezTo>
                <a:cubicBezTo>
                  <a:pt x="703236" y="536370"/>
                  <a:pt x="387318" y="0"/>
                  <a:pt x="403634" y="65"/>
                </a:cubicBezTo>
                <a:cubicBezTo>
                  <a:pt x="419950" y="130"/>
                  <a:pt x="624480" y="457994"/>
                  <a:pt x="922348" y="679365"/>
                </a:cubicBezTo>
                <a:cubicBezTo>
                  <a:pt x="1220216" y="900736"/>
                  <a:pt x="1930778" y="1223749"/>
                  <a:pt x="2190842" y="1328289"/>
                </a:cubicBezTo>
                <a:cubicBezTo>
                  <a:pt x="2450906" y="1432829"/>
                  <a:pt x="2417171" y="1317040"/>
                  <a:pt x="2482733" y="1306606"/>
                </a:cubicBezTo>
                <a:cubicBezTo>
                  <a:pt x="2548295" y="1296172"/>
                  <a:pt x="2548362" y="1317902"/>
                  <a:pt x="2584212" y="1265686"/>
                </a:cubicBezTo>
                <a:cubicBezTo>
                  <a:pt x="2620062" y="1213470"/>
                  <a:pt x="2611431" y="1266154"/>
                  <a:pt x="2697836" y="993311"/>
                </a:cubicBezTo>
                <a:cubicBezTo>
                  <a:pt x="2646144" y="1204964"/>
                  <a:pt x="2669167" y="1278495"/>
                  <a:pt x="2661622" y="1355449"/>
                </a:cubicBezTo>
                <a:cubicBezTo>
                  <a:pt x="2654077" y="1432403"/>
                  <a:pt x="2661258" y="1288987"/>
                  <a:pt x="2652568" y="1455037"/>
                </a:cubicBezTo>
                <a:cubicBezTo>
                  <a:pt x="2643878" y="1621087"/>
                  <a:pt x="2666820" y="2285356"/>
                  <a:pt x="2609482" y="2351748"/>
                </a:cubicBezTo>
                <a:cubicBezTo>
                  <a:pt x="2552144" y="2418140"/>
                  <a:pt x="2400944" y="1962101"/>
                  <a:pt x="2308537" y="1853390"/>
                </a:cubicBezTo>
                <a:cubicBezTo>
                  <a:pt x="2216130" y="1744679"/>
                  <a:pt x="2121124" y="1719664"/>
                  <a:pt x="2055040" y="1699481"/>
                </a:cubicBezTo>
                <a:cubicBezTo>
                  <a:pt x="1988956" y="1679298"/>
                  <a:pt x="2007914" y="1679361"/>
                  <a:pt x="1912032" y="1732289"/>
                </a:cubicBezTo>
                <a:cubicBezTo>
                  <a:pt x="1816150" y="1785217"/>
                  <a:pt x="1544948" y="1650660"/>
                  <a:pt x="1479750" y="2017048"/>
                </a:cubicBezTo>
                <a:cubicBezTo>
                  <a:pt x="1250805" y="2588577"/>
                  <a:pt x="1648257" y="1491980"/>
                  <a:pt x="1474982" y="1627849"/>
                </a:cubicBezTo>
                <a:cubicBezTo>
                  <a:pt x="1301707" y="1763718"/>
                  <a:pt x="374787" y="3044825"/>
                  <a:pt x="440100" y="2832262"/>
                </a:cubicBezTo>
                <a:cubicBezTo>
                  <a:pt x="490201" y="2826802"/>
                  <a:pt x="1238625" y="1751846"/>
                  <a:pt x="1240228" y="1681374"/>
                </a:cubicBezTo>
                <a:cubicBezTo>
                  <a:pt x="1241831" y="1610902"/>
                  <a:pt x="532708" y="2438096"/>
                  <a:pt x="449718" y="2409427"/>
                </a:cubicBezTo>
                <a:cubicBezTo>
                  <a:pt x="547241" y="2109404"/>
                  <a:pt x="1043524" y="1797540"/>
                  <a:pt x="1025894" y="1626404"/>
                </a:cubicBezTo>
                <a:cubicBezTo>
                  <a:pt x="1008264" y="1455268"/>
                  <a:pt x="457595" y="1423242"/>
                  <a:pt x="343935" y="1382610"/>
                </a:cubicBezTo>
                <a:lnTo>
                  <a:pt x="343935" y="1382610"/>
                </a:lnTo>
              </a:path>
            </a:pathLst>
          </a:custGeom>
          <a:blipFill>
            <a:blip r:embed="rId8"/>
            <a:stretch>
              <a:fillRect/>
            </a:stretch>
          </a:blip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Штриховая стрелка вправо 110">
            <a:hlinkClick r:id="rId9" action="ppaction://hlinksldjump"/>
          </p:cNvPr>
          <p:cNvSpPr/>
          <p:nvPr/>
        </p:nvSpPr>
        <p:spPr>
          <a:xfrm>
            <a:off x="8143875" y="6143625"/>
            <a:ext cx="928688" cy="647700"/>
          </a:xfrm>
          <a:prstGeom prst="stripedRightArrow">
            <a:avLst/>
          </a:prstGeom>
          <a:gradFill flip="none" rotWithShape="1">
            <a:gsLst>
              <a:gs pos="0">
                <a:srgbClr val="33660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0492" name="Группа 393"/>
          <p:cNvGrpSpPr>
            <a:grpSpLocks noChangeAspect="1"/>
          </p:cNvGrpSpPr>
          <p:nvPr/>
        </p:nvGrpSpPr>
        <p:grpSpPr bwMode="auto">
          <a:xfrm>
            <a:off x="274638" y="5929313"/>
            <a:ext cx="4297362" cy="771525"/>
            <a:chOff x="142844" y="6000768"/>
            <a:chExt cx="4297126" cy="771682"/>
          </a:xfrm>
        </p:grpSpPr>
        <p:sp>
          <p:nvSpPr>
            <p:cNvPr id="299" name="Полилиния 298"/>
            <p:cNvSpPr>
              <a:spLocks noChangeAspect="1"/>
            </p:cNvSpPr>
            <p:nvPr/>
          </p:nvSpPr>
          <p:spPr>
            <a:xfrm rot="20520583">
              <a:off x="2444593" y="6545391"/>
              <a:ext cx="84132" cy="87331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0" name="Полилиния 299"/>
            <p:cNvSpPr>
              <a:spLocks/>
            </p:cNvSpPr>
            <p:nvPr/>
          </p:nvSpPr>
          <p:spPr>
            <a:xfrm rot="695303">
              <a:off x="2428718" y="6566033"/>
              <a:ext cx="69846" cy="66689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1" name="Полилиния 300"/>
            <p:cNvSpPr>
              <a:spLocks noChangeAspect="1"/>
            </p:cNvSpPr>
            <p:nvPr/>
          </p:nvSpPr>
          <p:spPr>
            <a:xfrm rot="20066824">
              <a:off x="2484277" y="6445358"/>
              <a:ext cx="101594" cy="155607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2" name="Полилиния 301"/>
            <p:cNvSpPr>
              <a:spLocks/>
            </p:cNvSpPr>
            <p:nvPr/>
          </p:nvSpPr>
          <p:spPr>
            <a:xfrm rot="241544">
              <a:off x="2468403" y="6480291"/>
              <a:ext cx="84133" cy="120675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3" name="Полилиния 302"/>
            <p:cNvSpPr>
              <a:spLocks noChangeAspect="1"/>
            </p:cNvSpPr>
            <p:nvPr/>
          </p:nvSpPr>
          <p:spPr>
            <a:xfrm rot="20520583" flipH="1">
              <a:off x="2708103" y="6453297"/>
              <a:ext cx="88895" cy="8574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4" name="Полилиния 303"/>
            <p:cNvSpPr>
              <a:spLocks/>
            </p:cNvSpPr>
            <p:nvPr/>
          </p:nvSpPr>
          <p:spPr>
            <a:xfrm rot="18745863" flipH="1">
              <a:off x="2740635" y="6457275"/>
              <a:ext cx="74628" cy="66671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5" name="Полилиния 304"/>
            <p:cNvSpPr>
              <a:spLocks noChangeAspect="1"/>
            </p:cNvSpPr>
            <p:nvPr/>
          </p:nvSpPr>
          <p:spPr>
            <a:xfrm rot="20974342" flipH="1">
              <a:off x="2617620" y="6396135"/>
              <a:ext cx="106357" cy="154019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6" name="Полилиния 305"/>
            <p:cNvSpPr>
              <a:spLocks/>
            </p:cNvSpPr>
            <p:nvPr/>
          </p:nvSpPr>
          <p:spPr>
            <a:xfrm rot="19199622" flipH="1">
              <a:off x="2658893" y="6412014"/>
              <a:ext cx="88895" cy="119087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7" name="Полилиния 306"/>
            <p:cNvSpPr>
              <a:spLocks noChangeAspect="1"/>
            </p:cNvSpPr>
            <p:nvPr/>
          </p:nvSpPr>
          <p:spPr>
            <a:xfrm rot="1181775">
              <a:off x="3346243" y="6400899"/>
              <a:ext cx="84132" cy="87330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8" name="Полилиния 307"/>
            <p:cNvSpPr>
              <a:spLocks/>
            </p:cNvSpPr>
            <p:nvPr/>
          </p:nvSpPr>
          <p:spPr>
            <a:xfrm rot="2956495">
              <a:off x="3329566" y="6404878"/>
              <a:ext cx="69864" cy="68258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9" name="Полилиния 308"/>
            <p:cNvSpPr>
              <a:spLocks noChangeAspect="1"/>
            </p:cNvSpPr>
            <p:nvPr/>
          </p:nvSpPr>
          <p:spPr>
            <a:xfrm rot="728016">
              <a:off x="3416089" y="6345325"/>
              <a:ext cx="101594" cy="154019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0" name="Полилиния 309"/>
            <p:cNvSpPr>
              <a:spLocks/>
            </p:cNvSpPr>
            <p:nvPr/>
          </p:nvSpPr>
          <p:spPr>
            <a:xfrm rot="2502736">
              <a:off x="3393865" y="6361203"/>
              <a:ext cx="84132" cy="120675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1" name="Полилиния 310"/>
            <p:cNvSpPr>
              <a:spLocks noChangeAspect="1"/>
            </p:cNvSpPr>
            <p:nvPr/>
          </p:nvSpPr>
          <p:spPr>
            <a:xfrm rot="1181775" flipH="1">
              <a:off x="3611341" y="6489817"/>
              <a:ext cx="87308" cy="87330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3" name="Полилиния 312"/>
            <p:cNvSpPr>
              <a:spLocks/>
            </p:cNvSpPr>
            <p:nvPr/>
          </p:nvSpPr>
          <p:spPr>
            <a:xfrm rot="21007055" flipH="1">
              <a:off x="3643089" y="6512047"/>
              <a:ext cx="73021" cy="66689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5" name="Полилиния 314"/>
            <p:cNvSpPr>
              <a:spLocks noChangeAspect="1"/>
            </p:cNvSpPr>
            <p:nvPr/>
          </p:nvSpPr>
          <p:spPr>
            <a:xfrm rot="1635534" flipH="1">
              <a:off x="3552607" y="6388197"/>
              <a:ext cx="106356" cy="155607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6" name="Полилиния 315"/>
            <p:cNvSpPr>
              <a:spLocks/>
            </p:cNvSpPr>
            <p:nvPr/>
          </p:nvSpPr>
          <p:spPr>
            <a:xfrm rot="21460814" flipH="1">
              <a:off x="3587530" y="6424716"/>
              <a:ext cx="88895" cy="120675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7" name="Полилиния 316"/>
            <p:cNvSpPr>
              <a:spLocks noChangeAspect="1"/>
            </p:cNvSpPr>
            <p:nvPr/>
          </p:nvSpPr>
          <p:spPr>
            <a:xfrm>
              <a:off x="2766837" y="6383433"/>
              <a:ext cx="131756" cy="136553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8" name="Полилиния 317"/>
            <p:cNvSpPr>
              <a:spLocks/>
            </p:cNvSpPr>
            <p:nvPr/>
          </p:nvSpPr>
          <p:spPr>
            <a:xfrm rot="1774720">
              <a:off x="2736677" y="6402487"/>
              <a:ext cx="111119" cy="106385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9" name="Полилиния 318"/>
            <p:cNvSpPr>
              <a:spLocks noChangeAspect="1"/>
            </p:cNvSpPr>
            <p:nvPr/>
          </p:nvSpPr>
          <p:spPr>
            <a:xfrm rot="21146241">
              <a:off x="2857320" y="6254820"/>
              <a:ext cx="160328" cy="242936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0" name="Полилиния 319"/>
            <p:cNvSpPr>
              <a:spLocks/>
            </p:cNvSpPr>
            <p:nvPr/>
          </p:nvSpPr>
          <p:spPr>
            <a:xfrm rot="1320961">
              <a:off x="2823984" y="6296103"/>
              <a:ext cx="133343" cy="188950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1" name="Полилиния 320"/>
            <p:cNvSpPr>
              <a:spLocks noChangeAspect="1"/>
            </p:cNvSpPr>
            <p:nvPr/>
          </p:nvSpPr>
          <p:spPr>
            <a:xfrm flipH="1">
              <a:off x="3206551" y="6373906"/>
              <a:ext cx="138104" cy="136553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2" name="Полилиния 321"/>
            <p:cNvSpPr>
              <a:spLocks/>
            </p:cNvSpPr>
            <p:nvPr/>
          </p:nvSpPr>
          <p:spPr>
            <a:xfrm rot="19825280" flipH="1">
              <a:off x="3258935" y="6392960"/>
              <a:ext cx="115882" cy="106385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3" name="Полилиния 322"/>
            <p:cNvSpPr>
              <a:spLocks noChangeAspect="1"/>
            </p:cNvSpPr>
            <p:nvPr/>
          </p:nvSpPr>
          <p:spPr>
            <a:xfrm rot="453759" flipH="1">
              <a:off x="3092257" y="6245293"/>
              <a:ext cx="168266" cy="244525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4" name="Полилиния 323"/>
            <p:cNvSpPr>
              <a:spLocks/>
            </p:cNvSpPr>
            <p:nvPr/>
          </p:nvSpPr>
          <p:spPr>
            <a:xfrm rot="20279039" flipH="1">
              <a:off x="3155754" y="6286576"/>
              <a:ext cx="139692" cy="188950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5" name="Полилиния 324"/>
            <p:cNvSpPr>
              <a:spLocks noChangeAspect="1"/>
            </p:cNvSpPr>
            <p:nvPr/>
          </p:nvSpPr>
          <p:spPr>
            <a:xfrm rot="20715100" flipH="1">
              <a:off x="2989075" y="6242117"/>
              <a:ext cx="130168" cy="15878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6" name="Полилиния 325"/>
            <p:cNvSpPr>
              <a:spLocks/>
            </p:cNvSpPr>
            <p:nvPr/>
          </p:nvSpPr>
          <p:spPr>
            <a:xfrm rot="18940380" flipH="1">
              <a:off x="3038285" y="6254820"/>
              <a:ext cx="107944" cy="123850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7" name="Полилиния 326"/>
            <p:cNvSpPr>
              <a:spLocks noChangeAspect="1"/>
            </p:cNvSpPr>
            <p:nvPr/>
          </p:nvSpPr>
          <p:spPr>
            <a:xfrm rot="20574303">
              <a:off x="3416089" y="6197658"/>
              <a:ext cx="111119" cy="114323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8" name="Полилиния 327"/>
            <p:cNvSpPr>
              <a:spLocks/>
            </p:cNvSpPr>
            <p:nvPr/>
          </p:nvSpPr>
          <p:spPr>
            <a:xfrm rot="749023">
              <a:off x="3393865" y="6224651"/>
              <a:ext cx="93657" cy="87331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9" name="Полилиния 328"/>
            <p:cNvSpPr>
              <a:spLocks noChangeAspect="1"/>
            </p:cNvSpPr>
            <p:nvPr/>
          </p:nvSpPr>
          <p:spPr>
            <a:xfrm rot="20120544">
              <a:off x="3470061" y="6067457"/>
              <a:ext cx="134930" cy="201653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0" name="Полилиния 329"/>
            <p:cNvSpPr>
              <a:spLocks/>
            </p:cNvSpPr>
            <p:nvPr/>
          </p:nvSpPr>
          <p:spPr>
            <a:xfrm rot="295264">
              <a:off x="3446250" y="6111916"/>
              <a:ext cx="112707" cy="157194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1" name="Полилиния 330"/>
            <p:cNvSpPr>
              <a:spLocks noChangeAspect="1"/>
            </p:cNvSpPr>
            <p:nvPr/>
          </p:nvSpPr>
          <p:spPr>
            <a:xfrm rot="20574303" flipH="1">
              <a:off x="3766907" y="6080159"/>
              <a:ext cx="117469" cy="114323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2" name="Полилиния 331"/>
            <p:cNvSpPr>
              <a:spLocks/>
            </p:cNvSpPr>
            <p:nvPr/>
          </p:nvSpPr>
          <p:spPr>
            <a:xfrm rot="18799583" flipH="1">
              <a:off x="3812136" y="6085728"/>
              <a:ext cx="96858" cy="88895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3" name="Полилиния 332"/>
            <p:cNvSpPr>
              <a:spLocks noChangeAspect="1"/>
            </p:cNvSpPr>
            <p:nvPr/>
          </p:nvSpPr>
          <p:spPr>
            <a:xfrm rot="21028062" flipH="1">
              <a:off x="3657376" y="6000768"/>
              <a:ext cx="141279" cy="203241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4" name="Полилиния 333"/>
            <p:cNvSpPr>
              <a:spLocks/>
            </p:cNvSpPr>
            <p:nvPr/>
          </p:nvSpPr>
          <p:spPr>
            <a:xfrm rot="19253342" flipH="1">
              <a:off x="3711348" y="6022998"/>
              <a:ext cx="119055" cy="157194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5" name="Полилиния 334"/>
            <p:cNvSpPr>
              <a:spLocks noChangeAspect="1"/>
            </p:cNvSpPr>
            <p:nvPr/>
          </p:nvSpPr>
          <p:spPr>
            <a:xfrm rot="19689403" flipH="1">
              <a:off x="3563718" y="6029349"/>
              <a:ext cx="107944" cy="133377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6" name="Полилиния 335"/>
            <p:cNvSpPr>
              <a:spLocks/>
            </p:cNvSpPr>
            <p:nvPr/>
          </p:nvSpPr>
          <p:spPr>
            <a:xfrm rot="17914683" flipH="1">
              <a:off x="3602598" y="6030156"/>
              <a:ext cx="90506" cy="104769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7" name="Полилиния 336"/>
            <p:cNvSpPr>
              <a:spLocks noChangeAspect="1"/>
            </p:cNvSpPr>
            <p:nvPr/>
          </p:nvSpPr>
          <p:spPr>
            <a:xfrm>
              <a:off x="3927236" y="6143672"/>
              <a:ext cx="111119" cy="114323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8" name="Полилиния 337"/>
            <p:cNvSpPr>
              <a:spLocks/>
            </p:cNvSpPr>
            <p:nvPr/>
          </p:nvSpPr>
          <p:spPr>
            <a:xfrm rot="1774720">
              <a:off x="3903424" y="6161138"/>
              <a:ext cx="92070" cy="87331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9" name="Полилиния 338"/>
            <p:cNvSpPr>
              <a:spLocks noChangeAspect="1"/>
            </p:cNvSpPr>
            <p:nvPr/>
          </p:nvSpPr>
          <p:spPr>
            <a:xfrm rot="21146241">
              <a:off x="4003432" y="6037287"/>
              <a:ext cx="134930" cy="203241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0" name="Полилиния 339"/>
            <p:cNvSpPr>
              <a:spLocks/>
            </p:cNvSpPr>
            <p:nvPr/>
          </p:nvSpPr>
          <p:spPr>
            <a:xfrm rot="1320961">
              <a:off x="3974859" y="6072220"/>
              <a:ext cx="112706" cy="157195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1" name="Полилиния 340"/>
            <p:cNvSpPr>
              <a:spLocks noChangeAspect="1"/>
            </p:cNvSpPr>
            <p:nvPr/>
          </p:nvSpPr>
          <p:spPr>
            <a:xfrm flipH="1">
              <a:off x="4297103" y="6135732"/>
              <a:ext cx="117469" cy="114323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2" name="Полилиния 341"/>
            <p:cNvSpPr>
              <a:spLocks/>
            </p:cNvSpPr>
            <p:nvPr/>
          </p:nvSpPr>
          <p:spPr>
            <a:xfrm rot="19825280" flipH="1">
              <a:off x="4343138" y="6153199"/>
              <a:ext cx="96832" cy="88918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3" name="Полилиния 342"/>
            <p:cNvSpPr>
              <a:spLocks noChangeAspect="1"/>
            </p:cNvSpPr>
            <p:nvPr/>
          </p:nvSpPr>
          <p:spPr>
            <a:xfrm rot="453759" flipH="1">
              <a:off x="4201858" y="6029349"/>
              <a:ext cx="141280" cy="203241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4" name="Полилиния 343"/>
            <p:cNvSpPr>
              <a:spLocks/>
            </p:cNvSpPr>
            <p:nvPr/>
          </p:nvSpPr>
          <p:spPr>
            <a:xfrm rot="20279039" flipH="1">
              <a:off x="4255830" y="6064281"/>
              <a:ext cx="117469" cy="157194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5" name="Полилиния 344"/>
            <p:cNvSpPr>
              <a:spLocks noChangeAspect="1"/>
            </p:cNvSpPr>
            <p:nvPr/>
          </p:nvSpPr>
          <p:spPr>
            <a:xfrm rot="20715100" flipH="1">
              <a:off x="4114551" y="6026173"/>
              <a:ext cx="109531" cy="133377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6" name="Полилиния 345"/>
            <p:cNvSpPr>
              <a:spLocks/>
            </p:cNvSpPr>
            <p:nvPr/>
          </p:nvSpPr>
          <p:spPr>
            <a:xfrm rot="18940380" flipH="1">
              <a:off x="4155824" y="6037287"/>
              <a:ext cx="92070" cy="103209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7" name="Freeform 137"/>
            <p:cNvSpPr>
              <a:spLocks/>
            </p:cNvSpPr>
            <p:nvPr/>
          </p:nvSpPr>
          <p:spPr bwMode="auto">
            <a:xfrm rot="19008291">
              <a:off x="2766746" y="6503891"/>
              <a:ext cx="223515" cy="70342"/>
            </a:xfrm>
            <a:custGeom>
              <a:avLst/>
              <a:gdLst>
                <a:gd name="connsiteX0" fmla="*/ 848 w 848"/>
                <a:gd name="connsiteY0" fmla="*/ 300 h 308"/>
                <a:gd name="connsiteX1" fmla="*/ 704 w 848"/>
                <a:gd name="connsiteY1" fmla="*/ 76 h 308"/>
                <a:gd name="connsiteX2" fmla="*/ 576 w 848"/>
                <a:gd name="connsiteY2" fmla="*/ 4 h 308"/>
                <a:gd name="connsiteX3" fmla="*/ 376 w 848"/>
                <a:gd name="connsiteY3" fmla="*/ 52 h 308"/>
                <a:gd name="connsiteX4" fmla="*/ 0 w 848"/>
                <a:gd name="connsiteY4" fmla="*/ 308 h 308"/>
                <a:gd name="connsiteX0" fmla="*/ 848 w 848"/>
                <a:gd name="connsiteY0" fmla="*/ 300 h 308"/>
                <a:gd name="connsiteX1" fmla="*/ 704 w 848"/>
                <a:gd name="connsiteY1" fmla="*/ 76 h 308"/>
                <a:gd name="connsiteX2" fmla="*/ 576 w 848"/>
                <a:gd name="connsiteY2" fmla="*/ 4 h 308"/>
                <a:gd name="connsiteX3" fmla="*/ 376 w 848"/>
                <a:gd name="connsiteY3" fmla="*/ 52 h 308"/>
                <a:gd name="connsiteX4" fmla="*/ 0 w 848"/>
                <a:gd name="connsiteY4" fmla="*/ 308 h 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" h="308">
                  <a:moveTo>
                    <a:pt x="848" y="300"/>
                  </a:moveTo>
                  <a:cubicBezTo>
                    <a:pt x="824" y="263"/>
                    <a:pt x="749" y="125"/>
                    <a:pt x="704" y="76"/>
                  </a:cubicBezTo>
                  <a:cubicBezTo>
                    <a:pt x="659" y="27"/>
                    <a:pt x="631" y="8"/>
                    <a:pt x="576" y="4"/>
                  </a:cubicBezTo>
                  <a:cubicBezTo>
                    <a:pt x="521" y="0"/>
                    <a:pt x="472" y="1"/>
                    <a:pt x="376" y="52"/>
                  </a:cubicBezTo>
                  <a:cubicBezTo>
                    <a:pt x="280" y="103"/>
                    <a:pt x="42" y="162"/>
                    <a:pt x="0" y="308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25100"/>
                </a:gs>
              </a:gsLst>
              <a:path path="rect">
                <a:fillToRect l="50000" t="50000" r="50000" b="50000"/>
              </a:path>
            </a:gradFill>
            <a:ln w="9525" cap="flat" cmpd="sng">
              <a:gradFill flip="none" rotWithShape="1">
                <a:gsLst>
                  <a:gs pos="0">
                    <a:srgbClr val="FFC0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7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48" name="Freeform 138"/>
            <p:cNvSpPr>
              <a:spLocks/>
            </p:cNvSpPr>
            <p:nvPr/>
          </p:nvSpPr>
          <p:spPr bwMode="auto">
            <a:xfrm rot="19008291">
              <a:off x="2805852" y="6535758"/>
              <a:ext cx="228523" cy="87928"/>
            </a:xfrm>
            <a:custGeom>
              <a:avLst/>
              <a:gdLst>
                <a:gd name="connsiteX0" fmla="*/ 0 w 867"/>
                <a:gd name="connsiteY0" fmla="*/ 92 h 385"/>
                <a:gd name="connsiteX1" fmla="*/ 226 w 867"/>
                <a:gd name="connsiteY1" fmla="*/ 283 h 385"/>
                <a:gd name="connsiteX2" fmla="*/ 552 w 867"/>
                <a:gd name="connsiteY2" fmla="*/ 380 h 385"/>
                <a:gd name="connsiteX3" fmla="*/ 832 w 867"/>
                <a:gd name="connsiteY3" fmla="*/ 252 h 385"/>
                <a:gd name="connsiteX4" fmla="*/ 760 w 867"/>
                <a:gd name="connsiteY4" fmla="*/ 28 h 385"/>
                <a:gd name="connsiteX5" fmla="*/ 232 w 867"/>
                <a:gd name="connsiteY5" fmla="*/ 84 h 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" h="385">
                  <a:moveTo>
                    <a:pt x="0" y="92"/>
                  </a:moveTo>
                  <a:cubicBezTo>
                    <a:pt x="30" y="111"/>
                    <a:pt x="134" y="235"/>
                    <a:pt x="226" y="283"/>
                  </a:cubicBezTo>
                  <a:cubicBezTo>
                    <a:pt x="318" y="331"/>
                    <a:pt x="451" y="385"/>
                    <a:pt x="552" y="380"/>
                  </a:cubicBezTo>
                  <a:cubicBezTo>
                    <a:pt x="653" y="375"/>
                    <a:pt x="797" y="311"/>
                    <a:pt x="832" y="252"/>
                  </a:cubicBezTo>
                  <a:cubicBezTo>
                    <a:pt x="867" y="193"/>
                    <a:pt x="860" y="56"/>
                    <a:pt x="760" y="28"/>
                  </a:cubicBezTo>
                  <a:cubicBezTo>
                    <a:pt x="660" y="0"/>
                    <a:pt x="446" y="42"/>
                    <a:pt x="232" y="84"/>
                  </a:cubicBezTo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9900"/>
                </a:gs>
                <a:gs pos="100000">
                  <a:srgbClr val="FFFF00"/>
                </a:gs>
              </a:gsLst>
              <a:lin ang="18900000" scaled="1"/>
            </a:gradFill>
            <a:ln w="9525" cap="flat" cmpd="sng">
              <a:gradFill flip="none" rotWithShape="1">
                <a:gsLst>
                  <a:gs pos="0">
                    <a:srgbClr val="8000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215" name="Freeform 139"/>
            <p:cNvSpPr>
              <a:spLocks/>
            </p:cNvSpPr>
            <p:nvPr/>
          </p:nvSpPr>
          <p:spPr bwMode="auto">
            <a:xfrm rot="-2591709">
              <a:off x="2956843" y="6492655"/>
              <a:ext cx="22932" cy="65774"/>
            </a:xfrm>
            <a:custGeom>
              <a:avLst/>
              <a:gdLst>
                <a:gd name="T0" fmla="*/ 2778989 w 87"/>
                <a:gd name="T1" fmla="*/ 0 h 288"/>
                <a:gd name="T2" fmla="*/ 5558242 w 87"/>
                <a:gd name="T3" fmla="*/ 8345305 h 288"/>
                <a:gd name="T4" fmla="*/ 0 w 87"/>
                <a:gd name="T5" fmla="*/ 1502159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16" name="Freeform 140"/>
            <p:cNvSpPr>
              <a:spLocks/>
            </p:cNvSpPr>
            <p:nvPr/>
          </p:nvSpPr>
          <p:spPr bwMode="auto">
            <a:xfrm rot="-2591709">
              <a:off x="2933784" y="6514306"/>
              <a:ext cx="22932" cy="65774"/>
            </a:xfrm>
            <a:custGeom>
              <a:avLst/>
              <a:gdLst>
                <a:gd name="T0" fmla="*/ 2778989 w 87"/>
                <a:gd name="T1" fmla="*/ 0 h 288"/>
                <a:gd name="T2" fmla="*/ 5558242 w 87"/>
                <a:gd name="T3" fmla="*/ 8345305 h 288"/>
                <a:gd name="T4" fmla="*/ 0 w 87"/>
                <a:gd name="T5" fmla="*/ 1502159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17" name="Freeform 141"/>
            <p:cNvSpPr>
              <a:spLocks/>
            </p:cNvSpPr>
            <p:nvPr/>
          </p:nvSpPr>
          <p:spPr bwMode="auto">
            <a:xfrm rot="-2591709">
              <a:off x="2909385" y="6547186"/>
              <a:ext cx="18978" cy="42023"/>
            </a:xfrm>
            <a:custGeom>
              <a:avLst/>
              <a:gdLst>
                <a:gd name="T0" fmla="*/ 3334856 w 72"/>
                <a:gd name="T1" fmla="*/ 0 h 184"/>
                <a:gd name="T2" fmla="*/ 4446387 w 72"/>
                <a:gd name="T3" fmla="*/ 6259143 h 184"/>
                <a:gd name="T4" fmla="*/ 0 w 72"/>
                <a:gd name="T5" fmla="*/ 9597460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18" name="Freeform 142"/>
            <p:cNvSpPr>
              <a:spLocks/>
            </p:cNvSpPr>
            <p:nvPr/>
          </p:nvSpPr>
          <p:spPr bwMode="auto">
            <a:xfrm rot="-2591709">
              <a:off x="2890475" y="6495640"/>
              <a:ext cx="29521" cy="32887"/>
            </a:xfrm>
            <a:custGeom>
              <a:avLst/>
              <a:gdLst>
                <a:gd name="T0" fmla="*/ 0 w 112"/>
                <a:gd name="T1" fmla="*/ 0 h 144"/>
                <a:gd name="T2" fmla="*/ 3890710 w 112"/>
                <a:gd name="T3" fmla="*/ 2503523 h 144"/>
                <a:gd name="T4" fmla="*/ 7781156 w 112"/>
                <a:gd name="T5" fmla="*/ 7510797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19" name="Freeform 143"/>
            <p:cNvSpPr>
              <a:spLocks/>
            </p:cNvSpPr>
            <p:nvPr/>
          </p:nvSpPr>
          <p:spPr bwMode="auto">
            <a:xfrm rot="-2591709">
              <a:off x="2907386" y="6474439"/>
              <a:ext cx="31629" cy="36541"/>
            </a:xfrm>
            <a:custGeom>
              <a:avLst/>
              <a:gdLst>
                <a:gd name="T0" fmla="*/ 0 w 120"/>
                <a:gd name="T1" fmla="*/ 0 h 160"/>
                <a:gd name="T2" fmla="*/ 5001864 w 120"/>
                <a:gd name="T3" fmla="*/ 3755273 h 160"/>
                <a:gd name="T4" fmla="*/ 8336614 w 120"/>
                <a:gd name="T5" fmla="*/ 8345280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20" name="Freeform 2261"/>
            <p:cNvSpPr>
              <a:spLocks/>
            </p:cNvSpPr>
            <p:nvPr/>
          </p:nvSpPr>
          <p:spPr bwMode="auto">
            <a:xfrm rot="2003443">
              <a:off x="2978089" y="6418132"/>
              <a:ext cx="42379" cy="84601"/>
            </a:xfrm>
            <a:custGeom>
              <a:avLst/>
              <a:gdLst>
                <a:gd name="T0" fmla="*/ 7843868 w 192"/>
                <a:gd name="T1" fmla="*/ 1738924 h 294"/>
                <a:gd name="T2" fmla="*/ 1607753 w 192"/>
                <a:gd name="T3" fmla="*/ 15650032 h 294"/>
                <a:gd name="T4" fmla="*/ 48780 w 192"/>
                <a:gd name="T5" fmla="*/ 21612102 h 294"/>
                <a:gd name="T6" fmla="*/ 1217955 w 192"/>
                <a:gd name="T7" fmla="*/ 24261782 h 294"/>
                <a:gd name="T8" fmla="*/ 3166726 w 192"/>
                <a:gd name="T9" fmla="*/ 22274522 h 294"/>
                <a:gd name="T10" fmla="*/ 3166726 w 192"/>
                <a:gd name="T11" fmla="*/ 18299999 h 294"/>
                <a:gd name="T12" fmla="*/ 5895095 w 192"/>
                <a:gd name="T13" fmla="*/ 11013093 h 294"/>
                <a:gd name="T14" fmla="*/ 9013043 w 192"/>
                <a:gd name="T15" fmla="*/ 5051025 h 294"/>
                <a:gd name="T16" fmla="*/ 7843868 w 192"/>
                <a:gd name="T17" fmla="*/ 1738924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21" name="Freeform 2260"/>
            <p:cNvSpPr>
              <a:spLocks/>
            </p:cNvSpPr>
            <p:nvPr/>
          </p:nvSpPr>
          <p:spPr bwMode="auto">
            <a:xfrm rot="-5037740">
              <a:off x="3760653" y="6216245"/>
              <a:ext cx="249439" cy="290720"/>
            </a:xfrm>
            <a:custGeom>
              <a:avLst/>
              <a:gdLst>
                <a:gd name="T0" fmla="*/ 2147483647 w 972"/>
                <a:gd name="T1" fmla="*/ 655776949 h 1125"/>
                <a:gd name="T2" fmla="*/ 2147483647 w 972"/>
                <a:gd name="T3" fmla="*/ 500447129 h 1125"/>
                <a:gd name="T4" fmla="*/ 2147483647 w 972"/>
                <a:gd name="T5" fmla="*/ 103575383 h 1125"/>
                <a:gd name="T6" fmla="*/ 2147483647 w 972"/>
                <a:gd name="T7" fmla="*/ 1138994984 h 1125"/>
                <a:gd name="T8" fmla="*/ 2147483647 w 972"/>
                <a:gd name="T9" fmla="*/ 2147483647 h 1125"/>
                <a:gd name="T10" fmla="*/ 1537938351 w 972"/>
                <a:gd name="T11" fmla="*/ 2147483647 h 1125"/>
                <a:gd name="T12" fmla="*/ 287330431 w 972"/>
                <a:gd name="T13" fmla="*/ 2147483647 h 1125"/>
                <a:gd name="T14" fmla="*/ 2147483647 w 972"/>
                <a:gd name="T15" fmla="*/ 2147483647 h 1125"/>
                <a:gd name="T16" fmla="*/ 2147483647 w 972"/>
                <a:gd name="T17" fmla="*/ 2147483647 h 1125"/>
                <a:gd name="T18" fmla="*/ 2147483647 w 972"/>
                <a:gd name="T19" fmla="*/ 2147483647 h 1125"/>
                <a:gd name="T20" fmla="*/ 2147483647 w 972"/>
                <a:gd name="T21" fmla="*/ 2147483647 h 1125"/>
                <a:gd name="T22" fmla="*/ 2147483647 w 972"/>
                <a:gd name="T23" fmla="*/ 2147483647 h 1125"/>
                <a:gd name="T24" fmla="*/ 2147483647 w 972"/>
                <a:gd name="T25" fmla="*/ 2147483647 h 1125"/>
                <a:gd name="T26" fmla="*/ 2147483647 w 972"/>
                <a:gd name="T27" fmla="*/ 2036314149 h 1125"/>
                <a:gd name="T28" fmla="*/ 2147483647 w 972"/>
                <a:gd name="T29" fmla="*/ 241608953 h 1125"/>
                <a:gd name="T30" fmla="*/ 2147483647 w 972"/>
                <a:gd name="T31" fmla="*/ 655776949 h 11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72"/>
                <a:gd name="T49" fmla="*/ 0 h 1125"/>
                <a:gd name="T50" fmla="*/ 972 w 972"/>
                <a:gd name="T51" fmla="*/ 1125 h 11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72" h="1125">
                  <a:moveTo>
                    <a:pt x="633" y="38"/>
                  </a:moveTo>
                  <a:cubicBezTo>
                    <a:pt x="621" y="39"/>
                    <a:pt x="606" y="34"/>
                    <a:pt x="591" y="29"/>
                  </a:cubicBezTo>
                  <a:cubicBezTo>
                    <a:pt x="576" y="24"/>
                    <a:pt x="579" y="0"/>
                    <a:pt x="545" y="6"/>
                  </a:cubicBezTo>
                  <a:cubicBezTo>
                    <a:pt x="511" y="12"/>
                    <a:pt x="434" y="17"/>
                    <a:pt x="389" y="66"/>
                  </a:cubicBezTo>
                  <a:cubicBezTo>
                    <a:pt x="344" y="115"/>
                    <a:pt x="323" y="225"/>
                    <a:pt x="273" y="302"/>
                  </a:cubicBezTo>
                  <a:cubicBezTo>
                    <a:pt x="223" y="379"/>
                    <a:pt x="134" y="435"/>
                    <a:pt x="91" y="526"/>
                  </a:cubicBezTo>
                  <a:cubicBezTo>
                    <a:pt x="48" y="617"/>
                    <a:pt x="0" y="759"/>
                    <a:pt x="17" y="846"/>
                  </a:cubicBezTo>
                  <a:cubicBezTo>
                    <a:pt x="34" y="933"/>
                    <a:pt x="107" y="1000"/>
                    <a:pt x="193" y="1046"/>
                  </a:cubicBezTo>
                  <a:cubicBezTo>
                    <a:pt x="279" y="1092"/>
                    <a:pt x="422" y="1125"/>
                    <a:pt x="533" y="1122"/>
                  </a:cubicBezTo>
                  <a:cubicBezTo>
                    <a:pt x="644" y="1119"/>
                    <a:pt x="786" y="1086"/>
                    <a:pt x="857" y="1030"/>
                  </a:cubicBezTo>
                  <a:cubicBezTo>
                    <a:pt x="928" y="974"/>
                    <a:pt x="952" y="866"/>
                    <a:pt x="962" y="785"/>
                  </a:cubicBezTo>
                  <a:cubicBezTo>
                    <a:pt x="972" y="704"/>
                    <a:pt x="945" y="621"/>
                    <a:pt x="917" y="546"/>
                  </a:cubicBezTo>
                  <a:cubicBezTo>
                    <a:pt x="889" y="471"/>
                    <a:pt x="812" y="405"/>
                    <a:pt x="793" y="334"/>
                  </a:cubicBezTo>
                  <a:cubicBezTo>
                    <a:pt x="774" y="263"/>
                    <a:pt x="825" y="171"/>
                    <a:pt x="801" y="118"/>
                  </a:cubicBezTo>
                  <a:cubicBezTo>
                    <a:pt x="777" y="65"/>
                    <a:pt x="678" y="27"/>
                    <a:pt x="649" y="14"/>
                  </a:cubicBezTo>
                  <a:cubicBezTo>
                    <a:pt x="620" y="1"/>
                    <a:pt x="630" y="33"/>
                    <a:pt x="625" y="38"/>
                  </a:cubicBezTo>
                </a:path>
              </a:pathLst>
            </a:custGeom>
            <a:gradFill rotWithShape="1">
              <a:gsLst>
                <a:gs pos="0">
                  <a:srgbClr val="FAF400"/>
                </a:gs>
                <a:gs pos="100000">
                  <a:srgbClr val="D2CD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22" name="Freeform 1011"/>
            <p:cNvSpPr>
              <a:spLocks/>
            </p:cNvSpPr>
            <p:nvPr/>
          </p:nvSpPr>
          <p:spPr bwMode="auto">
            <a:xfrm rot="-7739308">
              <a:off x="3886862" y="6288952"/>
              <a:ext cx="124422" cy="155622"/>
            </a:xfrm>
            <a:custGeom>
              <a:avLst/>
              <a:gdLst>
                <a:gd name="T0" fmla="*/ 35088731 w 288"/>
                <a:gd name="T1" fmla="*/ 20893324 h 218"/>
                <a:gd name="T2" fmla="*/ 8212284 w 288"/>
                <a:gd name="T3" fmla="*/ 4586566 h 218"/>
                <a:gd name="T4" fmla="*/ 746532 w 288"/>
                <a:gd name="T5" fmla="*/ 49431409 h 218"/>
                <a:gd name="T6" fmla="*/ 12691474 w 288"/>
                <a:gd name="T7" fmla="*/ 98352407 h 218"/>
                <a:gd name="T8" fmla="*/ 47033670 w 288"/>
                <a:gd name="T9" fmla="*/ 106506141 h 218"/>
                <a:gd name="T10" fmla="*/ 53006355 w 288"/>
                <a:gd name="T11" fmla="*/ 69815030 h 218"/>
                <a:gd name="T12" fmla="*/ 35088731 w 288"/>
                <a:gd name="T13" fmla="*/ 20893324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23" name="Freeform 2261"/>
            <p:cNvSpPr>
              <a:spLocks/>
            </p:cNvSpPr>
            <p:nvPr/>
          </p:nvSpPr>
          <p:spPr bwMode="auto">
            <a:xfrm rot="-5037740">
              <a:off x="3706274" y="6262740"/>
              <a:ext cx="49272" cy="75975"/>
            </a:xfrm>
            <a:custGeom>
              <a:avLst/>
              <a:gdLst>
                <a:gd name="T0" fmla="*/ 10602976 w 192"/>
                <a:gd name="T1" fmla="*/ 1402436 h 294"/>
                <a:gd name="T2" fmla="*/ 2173357 w 192"/>
                <a:gd name="T3" fmla="*/ 12621410 h 294"/>
                <a:gd name="T4" fmla="*/ 65953 w 192"/>
                <a:gd name="T5" fmla="*/ 17429544 h 294"/>
                <a:gd name="T6" fmla="*/ 1646506 w 192"/>
                <a:gd name="T7" fmla="*/ 19566663 h 294"/>
                <a:gd name="T8" fmla="*/ 4280762 w 192"/>
                <a:gd name="T9" fmla="*/ 17963953 h 294"/>
                <a:gd name="T10" fmla="*/ 4280762 w 192"/>
                <a:gd name="T11" fmla="*/ 14758271 h 294"/>
                <a:gd name="T12" fmla="*/ 7968719 w 192"/>
                <a:gd name="T13" fmla="*/ 8881840 h 294"/>
                <a:gd name="T14" fmla="*/ 12183529 w 192"/>
                <a:gd name="T15" fmla="*/ 4073706 h 294"/>
                <a:gd name="T16" fmla="*/ 10602976 w 192"/>
                <a:gd name="T17" fmla="*/ 1402436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24" name="Freeform 2264"/>
            <p:cNvSpPr>
              <a:spLocks/>
            </p:cNvSpPr>
            <p:nvPr/>
          </p:nvSpPr>
          <p:spPr bwMode="auto">
            <a:xfrm rot="-5037740">
              <a:off x="4011493" y="6365317"/>
              <a:ext cx="31052" cy="9820"/>
            </a:xfrm>
            <a:custGeom>
              <a:avLst/>
              <a:gdLst>
                <a:gd name="T0" fmla="*/ 0 w 121"/>
                <a:gd name="T1" fmla="*/ 734691 h 38"/>
                <a:gd name="T2" fmla="*/ 3688002 w 121"/>
                <a:gd name="T3" fmla="*/ 200276 h 38"/>
                <a:gd name="T4" fmla="*/ 7902862 w 121"/>
                <a:gd name="T5" fmla="*/ 1803003 h 38"/>
                <a:gd name="T6" fmla="*/ 3161145 w 121"/>
                <a:gd name="T7" fmla="*/ 2337418 h 38"/>
                <a:gd name="T8" fmla="*/ 0 w 121"/>
                <a:gd name="T9" fmla="*/ 73469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38"/>
                <a:gd name="T17" fmla="*/ 121 w 12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38">
                  <a:moveTo>
                    <a:pt x="0" y="11"/>
                  </a:moveTo>
                  <a:cubicBezTo>
                    <a:pt x="2" y="8"/>
                    <a:pt x="36" y="0"/>
                    <a:pt x="56" y="3"/>
                  </a:cubicBezTo>
                  <a:cubicBezTo>
                    <a:pt x="81" y="4"/>
                    <a:pt x="121" y="22"/>
                    <a:pt x="120" y="27"/>
                  </a:cubicBezTo>
                  <a:cubicBezTo>
                    <a:pt x="119" y="32"/>
                    <a:pt x="68" y="38"/>
                    <a:pt x="48" y="35"/>
                  </a:cubicBezTo>
                  <a:cubicBezTo>
                    <a:pt x="28" y="32"/>
                    <a:pt x="10" y="16"/>
                    <a:pt x="0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0" name="Полилиния 359"/>
            <p:cNvSpPr>
              <a:spLocks noChangeAspect="1"/>
            </p:cNvSpPr>
            <p:nvPr/>
          </p:nvSpPr>
          <p:spPr>
            <a:xfrm rot="20520583">
              <a:off x="155543" y="6610492"/>
              <a:ext cx="69846" cy="7145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1" name="Полилиния 360"/>
            <p:cNvSpPr>
              <a:spLocks/>
            </p:cNvSpPr>
            <p:nvPr/>
          </p:nvSpPr>
          <p:spPr>
            <a:xfrm rot="695303">
              <a:off x="142844" y="6626370"/>
              <a:ext cx="58734" cy="5716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2" name="Полилиния 361"/>
            <p:cNvSpPr>
              <a:spLocks noChangeAspect="1"/>
            </p:cNvSpPr>
            <p:nvPr/>
          </p:nvSpPr>
          <p:spPr>
            <a:xfrm rot="20066824">
              <a:off x="188878" y="6527925"/>
              <a:ext cx="84133" cy="128613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3" name="Полилиния 362"/>
            <p:cNvSpPr>
              <a:spLocks/>
            </p:cNvSpPr>
            <p:nvPr/>
          </p:nvSpPr>
          <p:spPr>
            <a:xfrm rot="241544">
              <a:off x="174592" y="6556506"/>
              <a:ext cx="71433" cy="10003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4" name="Полилиния 363"/>
            <p:cNvSpPr>
              <a:spLocks noChangeAspect="1"/>
            </p:cNvSpPr>
            <p:nvPr/>
          </p:nvSpPr>
          <p:spPr>
            <a:xfrm rot="20520583" flipH="1">
              <a:off x="374606" y="6532688"/>
              <a:ext cx="74608" cy="73040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5" name="Полилиния 364"/>
            <p:cNvSpPr>
              <a:spLocks/>
            </p:cNvSpPr>
            <p:nvPr/>
          </p:nvSpPr>
          <p:spPr>
            <a:xfrm rot="18745863" flipH="1">
              <a:off x="403965" y="6536666"/>
              <a:ext cx="60337" cy="55559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6" name="Полилиния 365"/>
            <p:cNvSpPr>
              <a:spLocks noChangeAspect="1"/>
            </p:cNvSpPr>
            <p:nvPr/>
          </p:nvSpPr>
          <p:spPr>
            <a:xfrm rot="20974342" flipH="1">
              <a:off x="299997" y="6485054"/>
              <a:ext cx="88895" cy="128614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7" name="Полилиния 366"/>
            <p:cNvSpPr>
              <a:spLocks/>
            </p:cNvSpPr>
            <p:nvPr/>
          </p:nvSpPr>
          <p:spPr>
            <a:xfrm rot="19199622" flipH="1">
              <a:off x="334920" y="6499344"/>
              <a:ext cx="73021" cy="10003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8" name="Полилиния 367"/>
            <p:cNvSpPr>
              <a:spLocks noChangeAspect="1"/>
            </p:cNvSpPr>
            <p:nvPr/>
          </p:nvSpPr>
          <p:spPr>
            <a:xfrm rot="1181775">
              <a:off x="906389" y="6489817"/>
              <a:ext cx="69846" cy="7145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9" name="Полилиния 368"/>
            <p:cNvSpPr>
              <a:spLocks/>
            </p:cNvSpPr>
            <p:nvPr/>
          </p:nvSpPr>
          <p:spPr>
            <a:xfrm rot="2956495">
              <a:off x="892095" y="6492999"/>
              <a:ext cx="58750" cy="55560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0" name="Полилиния 369"/>
            <p:cNvSpPr>
              <a:spLocks noChangeAspect="1"/>
            </p:cNvSpPr>
            <p:nvPr/>
          </p:nvSpPr>
          <p:spPr>
            <a:xfrm rot="728016">
              <a:off x="965124" y="6442183"/>
              <a:ext cx="84132" cy="128613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1" name="Полилиния 370"/>
            <p:cNvSpPr>
              <a:spLocks/>
            </p:cNvSpPr>
            <p:nvPr/>
          </p:nvSpPr>
          <p:spPr>
            <a:xfrm rot="2502736">
              <a:off x="946075" y="6456473"/>
              <a:ext cx="69846" cy="98445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2" name="Полилиния 371"/>
            <p:cNvSpPr>
              <a:spLocks noChangeAspect="1"/>
            </p:cNvSpPr>
            <p:nvPr/>
          </p:nvSpPr>
          <p:spPr>
            <a:xfrm rot="1181775" flipH="1">
              <a:off x="1127040" y="6562857"/>
              <a:ext cx="73021" cy="73040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3" name="Полилиния 372"/>
            <p:cNvSpPr>
              <a:spLocks/>
            </p:cNvSpPr>
            <p:nvPr/>
          </p:nvSpPr>
          <p:spPr>
            <a:xfrm rot="21007055" flipH="1">
              <a:off x="1154025" y="6580323"/>
              <a:ext cx="60322" cy="5716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4" name="Полилиния 373"/>
            <p:cNvSpPr>
              <a:spLocks noChangeAspect="1"/>
            </p:cNvSpPr>
            <p:nvPr/>
          </p:nvSpPr>
          <p:spPr>
            <a:xfrm rot="1635534" flipH="1">
              <a:off x="1077830" y="6478702"/>
              <a:ext cx="88895" cy="128614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5" name="Полилиния 374"/>
            <p:cNvSpPr>
              <a:spLocks/>
            </p:cNvSpPr>
            <p:nvPr/>
          </p:nvSpPr>
          <p:spPr>
            <a:xfrm rot="21460814" flipH="1">
              <a:off x="1107991" y="6508871"/>
              <a:ext cx="73021" cy="10003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6" name="Полилиния 375"/>
            <p:cNvSpPr>
              <a:spLocks noChangeAspect="1"/>
            </p:cNvSpPr>
            <p:nvPr/>
          </p:nvSpPr>
          <p:spPr>
            <a:xfrm>
              <a:off x="423816" y="6475527"/>
              <a:ext cx="109532" cy="114323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7" name="Полилиния 376"/>
            <p:cNvSpPr>
              <a:spLocks/>
            </p:cNvSpPr>
            <p:nvPr/>
          </p:nvSpPr>
          <p:spPr>
            <a:xfrm rot="1774720">
              <a:off x="400005" y="6491405"/>
              <a:ext cx="92070" cy="88918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8" name="Полилиния 377"/>
            <p:cNvSpPr>
              <a:spLocks noChangeAspect="1"/>
            </p:cNvSpPr>
            <p:nvPr/>
          </p:nvSpPr>
          <p:spPr>
            <a:xfrm rot="21146241">
              <a:off x="500011" y="6369143"/>
              <a:ext cx="131756" cy="201653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9" name="Полилиния 378"/>
            <p:cNvSpPr>
              <a:spLocks/>
            </p:cNvSpPr>
            <p:nvPr/>
          </p:nvSpPr>
          <p:spPr>
            <a:xfrm rot="1320961">
              <a:off x="471438" y="6402487"/>
              <a:ext cx="111119" cy="15878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0" name="Полилиния 379"/>
            <p:cNvSpPr>
              <a:spLocks noChangeAspect="1"/>
            </p:cNvSpPr>
            <p:nvPr/>
          </p:nvSpPr>
          <p:spPr>
            <a:xfrm flipH="1">
              <a:off x="790508" y="6467588"/>
              <a:ext cx="115881" cy="114323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1" name="Полилиния 380"/>
            <p:cNvSpPr>
              <a:spLocks/>
            </p:cNvSpPr>
            <p:nvPr/>
          </p:nvSpPr>
          <p:spPr>
            <a:xfrm rot="19825280" flipH="1">
              <a:off x="834956" y="6483466"/>
              <a:ext cx="95245" cy="88918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2" name="Полилиния 381"/>
            <p:cNvSpPr>
              <a:spLocks noChangeAspect="1"/>
            </p:cNvSpPr>
            <p:nvPr/>
          </p:nvSpPr>
          <p:spPr>
            <a:xfrm rot="453759" flipH="1">
              <a:off x="695264" y="6361203"/>
              <a:ext cx="139692" cy="201654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3" name="Полилиния 382"/>
            <p:cNvSpPr>
              <a:spLocks/>
            </p:cNvSpPr>
            <p:nvPr/>
          </p:nvSpPr>
          <p:spPr>
            <a:xfrm rot="20279039" flipH="1">
              <a:off x="747648" y="6394548"/>
              <a:ext cx="117469" cy="158782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4" name="Полилиния 383"/>
            <p:cNvSpPr>
              <a:spLocks noChangeAspect="1"/>
            </p:cNvSpPr>
            <p:nvPr/>
          </p:nvSpPr>
          <p:spPr>
            <a:xfrm rot="20715100" flipH="1">
              <a:off x="609543" y="6358028"/>
              <a:ext cx="107944" cy="133377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5" name="Полилиния 384"/>
            <p:cNvSpPr>
              <a:spLocks/>
            </p:cNvSpPr>
            <p:nvPr/>
          </p:nvSpPr>
          <p:spPr>
            <a:xfrm rot="18940380" flipH="1">
              <a:off x="650816" y="6367555"/>
              <a:ext cx="88895" cy="103209"/>
            </a:xfrm>
            <a:custGeom>
              <a:avLst/>
              <a:gdLst>
                <a:gd name="connsiteX0" fmla="*/ 147320 w 2727960"/>
                <a:gd name="connsiteY0" fmla="*/ 147320 h 3779520"/>
                <a:gd name="connsiteX1" fmla="*/ 1132840 w 2727960"/>
                <a:gd name="connsiteY1" fmla="*/ 990600 h 3779520"/>
                <a:gd name="connsiteX2" fmla="*/ 1691640 w 2727960"/>
                <a:gd name="connsiteY2" fmla="*/ 1559560 h 3779520"/>
                <a:gd name="connsiteX3" fmla="*/ 2230120 w 2727960"/>
                <a:gd name="connsiteY3" fmla="*/ 2291080 h 3779520"/>
                <a:gd name="connsiteX4" fmla="*/ 2677160 w 2727960"/>
                <a:gd name="connsiteY4" fmla="*/ 3723640 h 3779520"/>
                <a:gd name="connsiteX5" fmla="*/ 1925320 w 2727960"/>
                <a:gd name="connsiteY5" fmla="*/ 2626360 h 3779520"/>
                <a:gd name="connsiteX6" fmla="*/ 1234440 w 2727960"/>
                <a:gd name="connsiteY6" fmla="*/ 1681480 h 3779520"/>
                <a:gd name="connsiteX7" fmla="*/ 248920 w 2727960"/>
                <a:gd name="connsiteY7" fmla="*/ 248920 h 3779520"/>
                <a:gd name="connsiteX8" fmla="*/ 147320 w 2727960"/>
                <a:gd name="connsiteY8" fmla="*/ 14732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60" h="3779520">
                  <a:moveTo>
                    <a:pt x="147320" y="147320"/>
                  </a:moveTo>
                  <a:cubicBezTo>
                    <a:pt x="294640" y="270933"/>
                    <a:pt x="875453" y="755227"/>
                    <a:pt x="1132840" y="990600"/>
                  </a:cubicBezTo>
                  <a:cubicBezTo>
                    <a:pt x="1390227" y="1225973"/>
                    <a:pt x="1508760" y="1342813"/>
                    <a:pt x="1691640" y="1559560"/>
                  </a:cubicBezTo>
                  <a:cubicBezTo>
                    <a:pt x="1874520" y="1776307"/>
                    <a:pt x="2065867" y="1930400"/>
                    <a:pt x="2230120" y="2291080"/>
                  </a:cubicBezTo>
                  <a:cubicBezTo>
                    <a:pt x="2394373" y="2651760"/>
                    <a:pt x="2727960" y="3667760"/>
                    <a:pt x="2677160" y="3723640"/>
                  </a:cubicBezTo>
                  <a:cubicBezTo>
                    <a:pt x="2626360" y="3779520"/>
                    <a:pt x="2165773" y="2966720"/>
                    <a:pt x="1925320" y="2626360"/>
                  </a:cubicBezTo>
                  <a:cubicBezTo>
                    <a:pt x="1684867" y="2286000"/>
                    <a:pt x="1513840" y="2077720"/>
                    <a:pt x="1234440" y="1681480"/>
                  </a:cubicBezTo>
                  <a:cubicBezTo>
                    <a:pt x="955040" y="1285240"/>
                    <a:pt x="433493" y="497840"/>
                    <a:pt x="248920" y="248920"/>
                  </a:cubicBezTo>
                  <a:cubicBezTo>
                    <a:pt x="64347" y="0"/>
                    <a:pt x="0" y="23707"/>
                    <a:pt x="147320" y="147320"/>
                  </a:cubicBezTo>
                  <a:close/>
                </a:path>
              </a:pathLst>
            </a:custGeom>
            <a:solidFill>
              <a:srgbClr val="435F27"/>
            </a:solidFill>
            <a:ln w="3175">
              <a:solidFill>
                <a:srgbClr val="435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6" name="Freeform 743"/>
            <p:cNvSpPr>
              <a:spLocks/>
            </p:cNvSpPr>
            <p:nvPr/>
          </p:nvSpPr>
          <p:spPr bwMode="auto">
            <a:xfrm rot="13053935">
              <a:off x="517418" y="6671303"/>
              <a:ext cx="300876" cy="101147"/>
            </a:xfrm>
            <a:custGeom>
              <a:avLst/>
              <a:gdLst>
                <a:gd name="connsiteX0" fmla="*/ 966 w 966"/>
                <a:gd name="connsiteY0" fmla="*/ 305 h 350"/>
                <a:gd name="connsiteX1" fmla="*/ 822 w 966"/>
                <a:gd name="connsiteY1" fmla="*/ 81 h 350"/>
                <a:gd name="connsiteX2" fmla="*/ 694 w 966"/>
                <a:gd name="connsiteY2" fmla="*/ 9 h 350"/>
                <a:gd name="connsiteX3" fmla="*/ 494 w 966"/>
                <a:gd name="connsiteY3" fmla="*/ 57 h 350"/>
                <a:gd name="connsiteX4" fmla="*/ 0 w 966"/>
                <a:gd name="connsiteY4" fmla="*/ 350 h 350"/>
                <a:gd name="connsiteX0" fmla="*/ 966 w 966"/>
                <a:gd name="connsiteY0" fmla="*/ 300 h 345"/>
                <a:gd name="connsiteX1" fmla="*/ 822 w 966"/>
                <a:gd name="connsiteY1" fmla="*/ 76 h 345"/>
                <a:gd name="connsiteX2" fmla="*/ 694 w 966"/>
                <a:gd name="connsiteY2" fmla="*/ 4 h 345"/>
                <a:gd name="connsiteX3" fmla="*/ 494 w 966"/>
                <a:gd name="connsiteY3" fmla="*/ 52 h 345"/>
                <a:gd name="connsiteX4" fmla="*/ 221 w 966"/>
                <a:gd name="connsiteY4" fmla="*/ 171 h 345"/>
                <a:gd name="connsiteX5" fmla="*/ 0 w 966"/>
                <a:gd name="connsiteY5" fmla="*/ 345 h 345"/>
                <a:gd name="connsiteX0" fmla="*/ 920 w 920"/>
                <a:gd name="connsiteY0" fmla="*/ 300 h 361"/>
                <a:gd name="connsiteX1" fmla="*/ 776 w 920"/>
                <a:gd name="connsiteY1" fmla="*/ 76 h 361"/>
                <a:gd name="connsiteX2" fmla="*/ 648 w 920"/>
                <a:gd name="connsiteY2" fmla="*/ 4 h 361"/>
                <a:gd name="connsiteX3" fmla="*/ 448 w 920"/>
                <a:gd name="connsiteY3" fmla="*/ 52 h 361"/>
                <a:gd name="connsiteX4" fmla="*/ 175 w 920"/>
                <a:gd name="connsiteY4" fmla="*/ 171 h 361"/>
                <a:gd name="connsiteX5" fmla="*/ 0 w 920"/>
                <a:gd name="connsiteY5" fmla="*/ 361 h 361"/>
                <a:gd name="connsiteX0" fmla="*/ 1051 w 1051"/>
                <a:gd name="connsiteY0" fmla="*/ 300 h 361"/>
                <a:gd name="connsiteX1" fmla="*/ 907 w 1051"/>
                <a:gd name="connsiteY1" fmla="*/ 76 h 361"/>
                <a:gd name="connsiteX2" fmla="*/ 779 w 1051"/>
                <a:gd name="connsiteY2" fmla="*/ 4 h 361"/>
                <a:gd name="connsiteX3" fmla="*/ 579 w 1051"/>
                <a:gd name="connsiteY3" fmla="*/ 52 h 361"/>
                <a:gd name="connsiteX4" fmla="*/ 306 w 1051"/>
                <a:gd name="connsiteY4" fmla="*/ 171 h 361"/>
                <a:gd name="connsiteX5" fmla="*/ 131 w 1051"/>
                <a:gd name="connsiteY5" fmla="*/ 361 h 361"/>
                <a:gd name="connsiteX0" fmla="*/ 1046 w 1046"/>
                <a:gd name="connsiteY0" fmla="*/ 245 h 361"/>
                <a:gd name="connsiteX1" fmla="*/ 907 w 1046"/>
                <a:gd name="connsiteY1" fmla="*/ 76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46 w 1046"/>
                <a:gd name="connsiteY0" fmla="*/ 245 h 361"/>
                <a:gd name="connsiteX1" fmla="*/ 999 w 1046"/>
                <a:gd name="connsiteY1" fmla="*/ 40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72 w 1072"/>
                <a:gd name="connsiteY0" fmla="*/ 245 h 382"/>
                <a:gd name="connsiteX1" fmla="*/ 1025 w 1072"/>
                <a:gd name="connsiteY1" fmla="*/ 40 h 382"/>
                <a:gd name="connsiteX2" fmla="*/ 805 w 1072"/>
                <a:gd name="connsiteY2" fmla="*/ 4 h 382"/>
                <a:gd name="connsiteX3" fmla="*/ 605 w 1072"/>
                <a:gd name="connsiteY3" fmla="*/ 52 h 382"/>
                <a:gd name="connsiteX4" fmla="*/ 332 w 1072"/>
                <a:gd name="connsiteY4" fmla="*/ 171 h 382"/>
                <a:gd name="connsiteX5" fmla="*/ 131 w 1072"/>
                <a:gd name="connsiteY5" fmla="*/ 382 h 382"/>
                <a:gd name="connsiteX0" fmla="*/ 1174 w 1174"/>
                <a:gd name="connsiteY0" fmla="*/ 245 h 382"/>
                <a:gd name="connsiteX1" fmla="*/ 1127 w 1174"/>
                <a:gd name="connsiteY1" fmla="*/ 40 h 382"/>
                <a:gd name="connsiteX2" fmla="*/ 907 w 1174"/>
                <a:gd name="connsiteY2" fmla="*/ 4 h 382"/>
                <a:gd name="connsiteX3" fmla="*/ 707 w 1174"/>
                <a:gd name="connsiteY3" fmla="*/ 52 h 382"/>
                <a:gd name="connsiteX4" fmla="*/ 434 w 1174"/>
                <a:gd name="connsiteY4" fmla="*/ 171 h 382"/>
                <a:gd name="connsiteX5" fmla="*/ 233 w 1174"/>
                <a:gd name="connsiteY5" fmla="*/ 382 h 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" h="382">
                  <a:moveTo>
                    <a:pt x="1174" y="245"/>
                  </a:moveTo>
                  <a:cubicBezTo>
                    <a:pt x="1150" y="208"/>
                    <a:pt x="1171" y="80"/>
                    <a:pt x="1127" y="40"/>
                  </a:cubicBezTo>
                  <a:cubicBezTo>
                    <a:pt x="1083" y="0"/>
                    <a:pt x="977" y="2"/>
                    <a:pt x="907" y="4"/>
                  </a:cubicBezTo>
                  <a:cubicBezTo>
                    <a:pt x="837" y="6"/>
                    <a:pt x="786" y="24"/>
                    <a:pt x="707" y="52"/>
                  </a:cubicBezTo>
                  <a:cubicBezTo>
                    <a:pt x="628" y="80"/>
                    <a:pt x="513" y="116"/>
                    <a:pt x="434" y="171"/>
                  </a:cubicBezTo>
                  <a:cubicBezTo>
                    <a:pt x="355" y="226"/>
                    <a:pt x="0" y="328"/>
                    <a:pt x="233" y="3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ln w="3175" cap="flat" cmpd="sng">
              <a:gradFill flip="none" rotWithShape="1">
                <a:gsLst>
                  <a:gs pos="0">
                    <a:srgbClr val="800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7" name="Freeform 744"/>
            <p:cNvSpPr>
              <a:spLocks/>
            </p:cNvSpPr>
            <p:nvPr/>
          </p:nvSpPr>
          <p:spPr bwMode="auto">
            <a:xfrm rot="12924124">
              <a:off x="537895" y="6600046"/>
              <a:ext cx="281353" cy="118194"/>
            </a:xfrm>
            <a:custGeom>
              <a:avLst/>
              <a:gdLst>
                <a:gd name="connsiteX0" fmla="*/ 35 w 902"/>
                <a:gd name="connsiteY0" fmla="*/ 92 h 395"/>
                <a:gd name="connsiteX1" fmla="*/ 92 w 902"/>
                <a:gd name="connsiteY1" fmla="*/ 161 h 395"/>
                <a:gd name="connsiteX2" fmla="*/ 587 w 902"/>
                <a:gd name="connsiteY2" fmla="*/ 380 h 395"/>
                <a:gd name="connsiteX3" fmla="*/ 867 w 902"/>
                <a:gd name="connsiteY3" fmla="*/ 252 h 395"/>
                <a:gd name="connsiteX4" fmla="*/ 795 w 902"/>
                <a:gd name="connsiteY4" fmla="*/ 28 h 395"/>
                <a:gd name="connsiteX5" fmla="*/ 267 w 902"/>
                <a:gd name="connsiteY5" fmla="*/ 84 h 395"/>
                <a:gd name="connsiteX0" fmla="*/ 35 w 901"/>
                <a:gd name="connsiteY0" fmla="*/ 92 h 349"/>
                <a:gd name="connsiteX1" fmla="*/ 92 w 901"/>
                <a:gd name="connsiteY1" fmla="*/ 161 h 349"/>
                <a:gd name="connsiteX2" fmla="*/ 588 w 901"/>
                <a:gd name="connsiteY2" fmla="*/ 334 h 349"/>
                <a:gd name="connsiteX3" fmla="*/ 867 w 901"/>
                <a:gd name="connsiteY3" fmla="*/ 252 h 349"/>
                <a:gd name="connsiteX4" fmla="*/ 795 w 901"/>
                <a:gd name="connsiteY4" fmla="*/ 28 h 349"/>
                <a:gd name="connsiteX5" fmla="*/ 267 w 901"/>
                <a:gd name="connsiteY5" fmla="*/ 84 h 349"/>
                <a:gd name="connsiteX0" fmla="*/ 47 w 913"/>
                <a:gd name="connsiteY0" fmla="*/ 92 h 339"/>
                <a:gd name="connsiteX1" fmla="*/ 92 w 913"/>
                <a:gd name="connsiteY1" fmla="*/ 223 h 339"/>
                <a:gd name="connsiteX2" fmla="*/ 600 w 913"/>
                <a:gd name="connsiteY2" fmla="*/ 334 h 339"/>
                <a:gd name="connsiteX3" fmla="*/ 879 w 913"/>
                <a:gd name="connsiteY3" fmla="*/ 252 h 339"/>
                <a:gd name="connsiteX4" fmla="*/ 807 w 913"/>
                <a:gd name="connsiteY4" fmla="*/ 28 h 339"/>
                <a:gd name="connsiteX5" fmla="*/ 279 w 913"/>
                <a:gd name="connsiteY5" fmla="*/ 84 h 339"/>
                <a:gd name="connsiteX0" fmla="*/ 113 w 979"/>
                <a:gd name="connsiteY0" fmla="*/ 92 h 339"/>
                <a:gd name="connsiteX1" fmla="*/ 158 w 979"/>
                <a:gd name="connsiteY1" fmla="*/ 223 h 339"/>
                <a:gd name="connsiteX2" fmla="*/ 666 w 979"/>
                <a:gd name="connsiteY2" fmla="*/ 334 h 339"/>
                <a:gd name="connsiteX3" fmla="*/ 945 w 979"/>
                <a:gd name="connsiteY3" fmla="*/ 252 h 339"/>
                <a:gd name="connsiteX4" fmla="*/ 873 w 979"/>
                <a:gd name="connsiteY4" fmla="*/ 28 h 339"/>
                <a:gd name="connsiteX5" fmla="*/ 345 w 979"/>
                <a:gd name="connsiteY5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26 w 960"/>
                <a:gd name="connsiteY6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152 w 1018"/>
                <a:gd name="connsiteY0" fmla="*/ 92 h 339"/>
                <a:gd name="connsiteX1" fmla="*/ 7 w 1018"/>
                <a:gd name="connsiteY1" fmla="*/ 120 h 339"/>
                <a:gd name="connsiteX2" fmla="*/ 197 w 1018"/>
                <a:gd name="connsiteY2" fmla="*/ 223 h 339"/>
                <a:gd name="connsiteX3" fmla="*/ 705 w 1018"/>
                <a:gd name="connsiteY3" fmla="*/ 334 h 339"/>
                <a:gd name="connsiteX4" fmla="*/ 984 w 1018"/>
                <a:gd name="connsiteY4" fmla="*/ 252 h 339"/>
                <a:gd name="connsiteX5" fmla="*/ 912 w 1018"/>
                <a:gd name="connsiteY5" fmla="*/ 28 h 339"/>
                <a:gd name="connsiteX6" fmla="*/ 392 w 1018"/>
                <a:gd name="connsiteY6" fmla="*/ 82 h 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" h="339">
                  <a:moveTo>
                    <a:pt x="152" y="92"/>
                  </a:moveTo>
                  <a:cubicBezTo>
                    <a:pt x="152" y="92"/>
                    <a:pt x="0" y="98"/>
                    <a:pt x="7" y="120"/>
                  </a:cubicBezTo>
                  <a:cubicBezTo>
                    <a:pt x="14" y="142"/>
                    <a:pt x="81" y="187"/>
                    <a:pt x="197" y="223"/>
                  </a:cubicBezTo>
                  <a:cubicBezTo>
                    <a:pt x="313" y="259"/>
                    <a:pt x="574" y="329"/>
                    <a:pt x="705" y="334"/>
                  </a:cubicBezTo>
                  <a:cubicBezTo>
                    <a:pt x="836" y="339"/>
                    <a:pt x="950" y="303"/>
                    <a:pt x="984" y="252"/>
                  </a:cubicBezTo>
                  <a:cubicBezTo>
                    <a:pt x="1018" y="201"/>
                    <a:pt x="1011" y="56"/>
                    <a:pt x="912" y="28"/>
                  </a:cubicBezTo>
                  <a:cubicBezTo>
                    <a:pt x="813" y="0"/>
                    <a:pt x="644" y="82"/>
                    <a:pt x="392" y="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r="100000" b="100000"/>
              </a:path>
              <a:tileRect l="-100000" t="-100000"/>
            </a:gradFill>
            <a:ln w="3175" cap="flat" cmpd="sng">
              <a:gradFill flip="none" rotWithShape="1">
                <a:gsLst>
                  <a:gs pos="0">
                    <a:srgbClr val="800000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8" name="Freeform 745"/>
            <p:cNvSpPr>
              <a:spLocks/>
            </p:cNvSpPr>
            <p:nvPr/>
          </p:nvSpPr>
          <p:spPr bwMode="auto">
            <a:xfrm rot="12924124">
              <a:off x="586403" y="6558426"/>
              <a:ext cx="18917" cy="9268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9" name="Freeform 745"/>
            <p:cNvSpPr>
              <a:spLocks/>
            </p:cNvSpPr>
            <p:nvPr/>
          </p:nvSpPr>
          <p:spPr bwMode="auto">
            <a:xfrm rot="12924124">
              <a:off x="634700" y="6592781"/>
              <a:ext cx="16273" cy="7655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90" name="Freeform 745"/>
            <p:cNvSpPr>
              <a:spLocks/>
            </p:cNvSpPr>
            <p:nvPr/>
          </p:nvSpPr>
          <p:spPr bwMode="auto">
            <a:xfrm rot="12924124">
              <a:off x="673232" y="6629989"/>
              <a:ext cx="21069" cy="57259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91" name="Freeform 745"/>
            <p:cNvSpPr>
              <a:spLocks/>
            </p:cNvSpPr>
            <p:nvPr/>
          </p:nvSpPr>
          <p:spPr bwMode="auto">
            <a:xfrm rot="10313961">
              <a:off x="574564" y="6657528"/>
              <a:ext cx="19553" cy="5438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92" name="Freeform 745"/>
            <p:cNvSpPr>
              <a:spLocks/>
            </p:cNvSpPr>
            <p:nvPr/>
          </p:nvSpPr>
          <p:spPr bwMode="auto">
            <a:xfrm rot="10313961">
              <a:off x="627463" y="6683816"/>
              <a:ext cx="19553" cy="4138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272" name="Freeform 2261"/>
            <p:cNvSpPr>
              <a:spLocks/>
            </p:cNvSpPr>
            <p:nvPr/>
          </p:nvSpPr>
          <p:spPr bwMode="auto">
            <a:xfrm rot="-3726419">
              <a:off x="524047" y="6579775"/>
              <a:ext cx="27940" cy="64660"/>
            </a:xfrm>
            <a:custGeom>
              <a:avLst/>
              <a:gdLst>
                <a:gd name="T0" fmla="*/ 3409408 w 192"/>
                <a:gd name="T1" fmla="*/ 1015866 h 294"/>
                <a:gd name="T2" fmla="*/ 698791 w 192"/>
                <a:gd name="T3" fmla="*/ 9141912 h 294"/>
                <a:gd name="T4" fmla="*/ 21246 w 192"/>
                <a:gd name="T5" fmla="*/ 12624533 h 294"/>
                <a:gd name="T6" fmla="*/ 529405 w 192"/>
                <a:gd name="T7" fmla="*/ 14172414 h 294"/>
                <a:gd name="T8" fmla="*/ 1376482 w 192"/>
                <a:gd name="T9" fmla="*/ 13011613 h 294"/>
                <a:gd name="T10" fmla="*/ 1376482 w 192"/>
                <a:gd name="T11" fmla="*/ 10689793 h 294"/>
                <a:gd name="T12" fmla="*/ 2562331 w 192"/>
                <a:gd name="T13" fmla="*/ 6433229 h 294"/>
                <a:gd name="T14" fmla="*/ 3917566 w 192"/>
                <a:gd name="T15" fmla="*/ 2950607 h 294"/>
                <a:gd name="T16" fmla="*/ 3409408 w 192"/>
                <a:gd name="T17" fmla="*/ 1015866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493" name="Группа 160"/>
          <p:cNvGrpSpPr>
            <a:grpSpLocks/>
          </p:cNvGrpSpPr>
          <p:nvPr/>
        </p:nvGrpSpPr>
        <p:grpSpPr bwMode="auto">
          <a:xfrm>
            <a:off x="6215063" y="71438"/>
            <a:ext cx="2846387" cy="1000125"/>
            <a:chOff x="6215074" y="71414"/>
            <a:chExt cx="2845998" cy="1000132"/>
          </a:xfrm>
        </p:grpSpPr>
        <p:sp>
          <p:nvSpPr>
            <p:cNvPr id="158" name="Полилиния 157"/>
            <p:cNvSpPr/>
            <p:nvPr/>
          </p:nvSpPr>
          <p:spPr>
            <a:xfrm rot="10800000">
              <a:off x="7286644" y="285728"/>
              <a:ext cx="1774428" cy="785818"/>
            </a:xfrm>
            <a:custGeom>
              <a:avLst/>
              <a:gdLst>
                <a:gd name="connsiteX0" fmla="*/ 291220 w 2767343"/>
                <a:gd name="connsiteY0" fmla="*/ 387790 h 1109049"/>
                <a:gd name="connsiteX1" fmla="*/ 291220 w 2767343"/>
                <a:gd name="connsiteY1" fmla="*/ 251988 h 1109049"/>
                <a:gd name="connsiteX2" fmla="*/ 526610 w 2767343"/>
                <a:gd name="connsiteY2" fmla="*/ 152400 h 1109049"/>
                <a:gd name="connsiteX3" fmla="*/ 780107 w 2767343"/>
                <a:gd name="connsiteY3" fmla="*/ 116186 h 1109049"/>
                <a:gd name="connsiteX4" fmla="*/ 970230 w 2767343"/>
                <a:gd name="connsiteY4" fmla="*/ 179560 h 1109049"/>
                <a:gd name="connsiteX5" fmla="*/ 952123 w 2767343"/>
                <a:gd name="connsiteY5" fmla="*/ 107132 h 1109049"/>
                <a:gd name="connsiteX6" fmla="*/ 1232780 w 2767343"/>
                <a:gd name="connsiteY6" fmla="*/ 52811 h 1109049"/>
                <a:gd name="connsiteX7" fmla="*/ 1450064 w 2767343"/>
                <a:gd name="connsiteY7" fmla="*/ 125239 h 1109049"/>
                <a:gd name="connsiteX8" fmla="*/ 1676400 w 2767343"/>
                <a:gd name="connsiteY8" fmla="*/ 7544 h 1109049"/>
                <a:gd name="connsiteX9" fmla="*/ 1948004 w 2767343"/>
                <a:gd name="connsiteY9" fmla="*/ 98079 h 1109049"/>
                <a:gd name="connsiteX10" fmla="*/ 2373517 w 2767343"/>
                <a:gd name="connsiteY10" fmla="*/ 16598 h 1109049"/>
                <a:gd name="connsiteX11" fmla="*/ 2545533 w 2767343"/>
                <a:gd name="connsiteY11" fmla="*/ 197667 h 1109049"/>
                <a:gd name="connsiteX12" fmla="*/ 2735656 w 2767343"/>
                <a:gd name="connsiteY12" fmla="*/ 270095 h 1109049"/>
                <a:gd name="connsiteX13" fmla="*/ 2663228 w 2767343"/>
                <a:gd name="connsiteY13" fmla="*/ 442110 h 1109049"/>
                <a:gd name="connsiteX14" fmla="*/ 2762816 w 2767343"/>
                <a:gd name="connsiteY14" fmla="*/ 442110 h 1109049"/>
                <a:gd name="connsiteX15" fmla="*/ 2690388 w 2767343"/>
                <a:gd name="connsiteY15" fmla="*/ 677500 h 1109049"/>
                <a:gd name="connsiteX16" fmla="*/ 2427838 w 2767343"/>
                <a:gd name="connsiteY16" fmla="*/ 740875 h 1109049"/>
                <a:gd name="connsiteX17" fmla="*/ 2264876 w 2767343"/>
                <a:gd name="connsiteY17" fmla="*/ 586966 h 1109049"/>
                <a:gd name="connsiteX18" fmla="*/ 2337303 w 2767343"/>
                <a:gd name="connsiteY18" fmla="*/ 704661 h 1109049"/>
                <a:gd name="connsiteX19" fmla="*/ 2310143 w 2767343"/>
                <a:gd name="connsiteY19" fmla="*/ 912891 h 1109049"/>
                <a:gd name="connsiteX20" fmla="*/ 1957058 w 2767343"/>
                <a:gd name="connsiteY20" fmla="*/ 940051 h 1109049"/>
                <a:gd name="connsiteX21" fmla="*/ 1884630 w 2767343"/>
                <a:gd name="connsiteY21" fmla="*/ 885730 h 1109049"/>
                <a:gd name="connsiteX22" fmla="*/ 1549652 w 2767343"/>
                <a:gd name="connsiteY22" fmla="*/ 1084906 h 1109049"/>
                <a:gd name="connsiteX23" fmla="*/ 1169406 w 2767343"/>
                <a:gd name="connsiteY23" fmla="*/ 1030586 h 1109049"/>
                <a:gd name="connsiteX24" fmla="*/ 1060765 w 2767343"/>
                <a:gd name="connsiteY24" fmla="*/ 967211 h 1109049"/>
                <a:gd name="connsiteX25" fmla="*/ 1033604 w 2767343"/>
                <a:gd name="connsiteY25" fmla="*/ 930998 h 1109049"/>
                <a:gd name="connsiteX26" fmla="*/ 915909 w 2767343"/>
                <a:gd name="connsiteY26" fmla="*/ 994372 h 1109049"/>
                <a:gd name="connsiteX27" fmla="*/ 608091 w 2767343"/>
                <a:gd name="connsiteY27" fmla="*/ 994372 h 1109049"/>
                <a:gd name="connsiteX28" fmla="*/ 463236 w 2767343"/>
                <a:gd name="connsiteY28" fmla="*/ 976265 h 1109049"/>
                <a:gd name="connsiteX29" fmla="*/ 408915 w 2767343"/>
                <a:gd name="connsiteY29" fmla="*/ 912891 h 1109049"/>
                <a:gd name="connsiteX30" fmla="*/ 273113 w 2767343"/>
                <a:gd name="connsiteY30" fmla="*/ 930998 h 1109049"/>
                <a:gd name="connsiteX31" fmla="*/ 137311 w 2767343"/>
                <a:gd name="connsiteY31" fmla="*/ 858570 h 1109049"/>
                <a:gd name="connsiteX32" fmla="*/ 82990 w 2767343"/>
                <a:gd name="connsiteY32" fmla="*/ 786142 h 1109049"/>
                <a:gd name="connsiteX33" fmla="*/ 119204 w 2767343"/>
                <a:gd name="connsiteY33" fmla="*/ 668447 h 1109049"/>
                <a:gd name="connsiteX34" fmla="*/ 291220 w 2767343"/>
                <a:gd name="connsiteY34" fmla="*/ 632233 h 1109049"/>
                <a:gd name="connsiteX35" fmla="*/ 327434 w 2767343"/>
                <a:gd name="connsiteY35" fmla="*/ 632233 h 1109049"/>
                <a:gd name="connsiteX36" fmla="*/ 46776 w 2767343"/>
                <a:gd name="connsiteY36" fmla="*/ 614126 h 1109049"/>
                <a:gd name="connsiteX37" fmla="*/ 46776 w 2767343"/>
                <a:gd name="connsiteY37" fmla="*/ 514538 h 1109049"/>
                <a:gd name="connsiteX38" fmla="*/ 119204 w 2767343"/>
                <a:gd name="connsiteY38" fmla="*/ 351576 h 1109049"/>
                <a:gd name="connsiteX39" fmla="*/ 227846 w 2767343"/>
                <a:gd name="connsiteY39" fmla="*/ 333469 h 1109049"/>
                <a:gd name="connsiteX40" fmla="*/ 291220 w 2767343"/>
                <a:gd name="connsiteY40" fmla="*/ 387790 h 1109049"/>
                <a:gd name="connsiteX0" fmla="*/ 291220 w 2767343"/>
                <a:gd name="connsiteY0" fmla="*/ 387790 h 1109049"/>
                <a:gd name="connsiteX1" fmla="*/ 291220 w 2767343"/>
                <a:gd name="connsiteY1" fmla="*/ 251988 h 1109049"/>
                <a:gd name="connsiteX2" fmla="*/ 526610 w 2767343"/>
                <a:gd name="connsiteY2" fmla="*/ 152400 h 1109049"/>
                <a:gd name="connsiteX3" fmla="*/ 780107 w 2767343"/>
                <a:gd name="connsiteY3" fmla="*/ 116186 h 1109049"/>
                <a:gd name="connsiteX4" fmla="*/ 1113074 w 2767343"/>
                <a:gd name="connsiteY4" fmla="*/ 179560 h 1109049"/>
                <a:gd name="connsiteX5" fmla="*/ 952123 w 2767343"/>
                <a:gd name="connsiteY5" fmla="*/ 107132 h 1109049"/>
                <a:gd name="connsiteX6" fmla="*/ 1232780 w 2767343"/>
                <a:gd name="connsiteY6" fmla="*/ 52811 h 1109049"/>
                <a:gd name="connsiteX7" fmla="*/ 1450064 w 2767343"/>
                <a:gd name="connsiteY7" fmla="*/ 125239 h 1109049"/>
                <a:gd name="connsiteX8" fmla="*/ 1676400 w 2767343"/>
                <a:gd name="connsiteY8" fmla="*/ 7544 h 1109049"/>
                <a:gd name="connsiteX9" fmla="*/ 1948004 w 2767343"/>
                <a:gd name="connsiteY9" fmla="*/ 98079 h 1109049"/>
                <a:gd name="connsiteX10" fmla="*/ 2373517 w 2767343"/>
                <a:gd name="connsiteY10" fmla="*/ 16598 h 1109049"/>
                <a:gd name="connsiteX11" fmla="*/ 2545533 w 2767343"/>
                <a:gd name="connsiteY11" fmla="*/ 197667 h 1109049"/>
                <a:gd name="connsiteX12" fmla="*/ 2735656 w 2767343"/>
                <a:gd name="connsiteY12" fmla="*/ 270095 h 1109049"/>
                <a:gd name="connsiteX13" fmla="*/ 2663228 w 2767343"/>
                <a:gd name="connsiteY13" fmla="*/ 442110 h 1109049"/>
                <a:gd name="connsiteX14" fmla="*/ 2762816 w 2767343"/>
                <a:gd name="connsiteY14" fmla="*/ 442110 h 1109049"/>
                <a:gd name="connsiteX15" fmla="*/ 2690388 w 2767343"/>
                <a:gd name="connsiteY15" fmla="*/ 677500 h 1109049"/>
                <a:gd name="connsiteX16" fmla="*/ 2427838 w 2767343"/>
                <a:gd name="connsiteY16" fmla="*/ 740875 h 1109049"/>
                <a:gd name="connsiteX17" fmla="*/ 2264876 w 2767343"/>
                <a:gd name="connsiteY17" fmla="*/ 586966 h 1109049"/>
                <a:gd name="connsiteX18" fmla="*/ 2337303 w 2767343"/>
                <a:gd name="connsiteY18" fmla="*/ 704661 h 1109049"/>
                <a:gd name="connsiteX19" fmla="*/ 2310143 w 2767343"/>
                <a:gd name="connsiteY19" fmla="*/ 912891 h 1109049"/>
                <a:gd name="connsiteX20" fmla="*/ 1957058 w 2767343"/>
                <a:gd name="connsiteY20" fmla="*/ 940051 h 1109049"/>
                <a:gd name="connsiteX21" fmla="*/ 1884630 w 2767343"/>
                <a:gd name="connsiteY21" fmla="*/ 885730 h 1109049"/>
                <a:gd name="connsiteX22" fmla="*/ 1549652 w 2767343"/>
                <a:gd name="connsiteY22" fmla="*/ 1084906 h 1109049"/>
                <a:gd name="connsiteX23" fmla="*/ 1169406 w 2767343"/>
                <a:gd name="connsiteY23" fmla="*/ 1030586 h 1109049"/>
                <a:gd name="connsiteX24" fmla="*/ 1060765 w 2767343"/>
                <a:gd name="connsiteY24" fmla="*/ 967211 h 1109049"/>
                <a:gd name="connsiteX25" fmla="*/ 1033604 w 2767343"/>
                <a:gd name="connsiteY25" fmla="*/ 930998 h 1109049"/>
                <a:gd name="connsiteX26" fmla="*/ 915909 w 2767343"/>
                <a:gd name="connsiteY26" fmla="*/ 994372 h 1109049"/>
                <a:gd name="connsiteX27" fmla="*/ 608091 w 2767343"/>
                <a:gd name="connsiteY27" fmla="*/ 994372 h 1109049"/>
                <a:gd name="connsiteX28" fmla="*/ 463236 w 2767343"/>
                <a:gd name="connsiteY28" fmla="*/ 976265 h 1109049"/>
                <a:gd name="connsiteX29" fmla="*/ 408915 w 2767343"/>
                <a:gd name="connsiteY29" fmla="*/ 912891 h 1109049"/>
                <a:gd name="connsiteX30" fmla="*/ 273113 w 2767343"/>
                <a:gd name="connsiteY30" fmla="*/ 930998 h 1109049"/>
                <a:gd name="connsiteX31" fmla="*/ 137311 w 2767343"/>
                <a:gd name="connsiteY31" fmla="*/ 858570 h 1109049"/>
                <a:gd name="connsiteX32" fmla="*/ 82990 w 2767343"/>
                <a:gd name="connsiteY32" fmla="*/ 786142 h 1109049"/>
                <a:gd name="connsiteX33" fmla="*/ 119204 w 2767343"/>
                <a:gd name="connsiteY33" fmla="*/ 668447 h 1109049"/>
                <a:gd name="connsiteX34" fmla="*/ 291220 w 2767343"/>
                <a:gd name="connsiteY34" fmla="*/ 632233 h 1109049"/>
                <a:gd name="connsiteX35" fmla="*/ 327434 w 2767343"/>
                <a:gd name="connsiteY35" fmla="*/ 632233 h 1109049"/>
                <a:gd name="connsiteX36" fmla="*/ 46776 w 2767343"/>
                <a:gd name="connsiteY36" fmla="*/ 614126 h 1109049"/>
                <a:gd name="connsiteX37" fmla="*/ 46776 w 2767343"/>
                <a:gd name="connsiteY37" fmla="*/ 514538 h 1109049"/>
                <a:gd name="connsiteX38" fmla="*/ 119204 w 2767343"/>
                <a:gd name="connsiteY38" fmla="*/ 351576 h 1109049"/>
                <a:gd name="connsiteX39" fmla="*/ 227846 w 2767343"/>
                <a:gd name="connsiteY39" fmla="*/ 333469 h 1109049"/>
                <a:gd name="connsiteX40" fmla="*/ 291220 w 2767343"/>
                <a:gd name="connsiteY40" fmla="*/ 387790 h 1109049"/>
                <a:gd name="connsiteX0" fmla="*/ 291220 w 2767343"/>
                <a:gd name="connsiteY0" fmla="*/ 387790 h 1109049"/>
                <a:gd name="connsiteX1" fmla="*/ 291220 w 2767343"/>
                <a:gd name="connsiteY1" fmla="*/ 251988 h 1109049"/>
                <a:gd name="connsiteX2" fmla="*/ 526610 w 2767343"/>
                <a:gd name="connsiteY2" fmla="*/ 152400 h 1109049"/>
                <a:gd name="connsiteX3" fmla="*/ 780107 w 2767343"/>
                <a:gd name="connsiteY3" fmla="*/ 116186 h 1109049"/>
                <a:gd name="connsiteX4" fmla="*/ 1113074 w 2767343"/>
                <a:gd name="connsiteY4" fmla="*/ 179560 h 1109049"/>
                <a:gd name="connsiteX5" fmla="*/ 952123 w 2767343"/>
                <a:gd name="connsiteY5" fmla="*/ 107132 h 1109049"/>
                <a:gd name="connsiteX6" fmla="*/ 1232780 w 2767343"/>
                <a:gd name="connsiteY6" fmla="*/ 52811 h 1109049"/>
                <a:gd name="connsiteX7" fmla="*/ 1450064 w 2767343"/>
                <a:gd name="connsiteY7" fmla="*/ 125239 h 1109049"/>
                <a:gd name="connsiteX8" fmla="*/ 1448263 w 2767343"/>
                <a:gd name="connsiteY8" fmla="*/ 112792 h 1109049"/>
                <a:gd name="connsiteX9" fmla="*/ 1676400 w 2767343"/>
                <a:gd name="connsiteY9" fmla="*/ 7544 h 1109049"/>
                <a:gd name="connsiteX10" fmla="*/ 1948004 w 2767343"/>
                <a:gd name="connsiteY10" fmla="*/ 98079 h 1109049"/>
                <a:gd name="connsiteX11" fmla="*/ 2373517 w 2767343"/>
                <a:gd name="connsiteY11" fmla="*/ 16598 h 1109049"/>
                <a:gd name="connsiteX12" fmla="*/ 2545533 w 2767343"/>
                <a:gd name="connsiteY12" fmla="*/ 197667 h 1109049"/>
                <a:gd name="connsiteX13" fmla="*/ 2735656 w 2767343"/>
                <a:gd name="connsiteY13" fmla="*/ 270095 h 1109049"/>
                <a:gd name="connsiteX14" fmla="*/ 2663228 w 2767343"/>
                <a:gd name="connsiteY14" fmla="*/ 442110 h 1109049"/>
                <a:gd name="connsiteX15" fmla="*/ 2762816 w 2767343"/>
                <a:gd name="connsiteY15" fmla="*/ 442110 h 1109049"/>
                <a:gd name="connsiteX16" fmla="*/ 2690388 w 2767343"/>
                <a:gd name="connsiteY16" fmla="*/ 677500 h 1109049"/>
                <a:gd name="connsiteX17" fmla="*/ 2427838 w 2767343"/>
                <a:gd name="connsiteY17" fmla="*/ 740875 h 1109049"/>
                <a:gd name="connsiteX18" fmla="*/ 2264876 w 2767343"/>
                <a:gd name="connsiteY18" fmla="*/ 586966 h 1109049"/>
                <a:gd name="connsiteX19" fmla="*/ 2337303 w 2767343"/>
                <a:gd name="connsiteY19" fmla="*/ 704661 h 1109049"/>
                <a:gd name="connsiteX20" fmla="*/ 2310143 w 2767343"/>
                <a:gd name="connsiteY20" fmla="*/ 912891 h 1109049"/>
                <a:gd name="connsiteX21" fmla="*/ 1957058 w 2767343"/>
                <a:gd name="connsiteY21" fmla="*/ 940051 h 1109049"/>
                <a:gd name="connsiteX22" fmla="*/ 1884630 w 2767343"/>
                <a:gd name="connsiteY22" fmla="*/ 885730 h 1109049"/>
                <a:gd name="connsiteX23" fmla="*/ 1549652 w 2767343"/>
                <a:gd name="connsiteY23" fmla="*/ 1084906 h 1109049"/>
                <a:gd name="connsiteX24" fmla="*/ 1169406 w 2767343"/>
                <a:gd name="connsiteY24" fmla="*/ 1030586 h 1109049"/>
                <a:gd name="connsiteX25" fmla="*/ 1060765 w 2767343"/>
                <a:gd name="connsiteY25" fmla="*/ 967211 h 1109049"/>
                <a:gd name="connsiteX26" fmla="*/ 1033604 w 2767343"/>
                <a:gd name="connsiteY26" fmla="*/ 930998 h 1109049"/>
                <a:gd name="connsiteX27" fmla="*/ 915909 w 2767343"/>
                <a:gd name="connsiteY27" fmla="*/ 994372 h 1109049"/>
                <a:gd name="connsiteX28" fmla="*/ 608091 w 2767343"/>
                <a:gd name="connsiteY28" fmla="*/ 994372 h 1109049"/>
                <a:gd name="connsiteX29" fmla="*/ 463236 w 2767343"/>
                <a:gd name="connsiteY29" fmla="*/ 976265 h 1109049"/>
                <a:gd name="connsiteX30" fmla="*/ 408915 w 2767343"/>
                <a:gd name="connsiteY30" fmla="*/ 912891 h 1109049"/>
                <a:gd name="connsiteX31" fmla="*/ 273113 w 2767343"/>
                <a:gd name="connsiteY31" fmla="*/ 930998 h 1109049"/>
                <a:gd name="connsiteX32" fmla="*/ 137311 w 2767343"/>
                <a:gd name="connsiteY32" fmla="*/ 858570 h 1109049"/>
                <a:gd name="connsiteX33" fmla="*/ 82990 w 2767343"/>
                <a:gd name="connsiteY33" fmla="*/ 786142 h 1109049"/>
                <a:gd name="connsiteX34" fmla="*/ 119204 w 2767343"/>
                <a:gd name="connsiteY34" fmla="*/ 668447 h 1109049"/>
                <a:gd name="connsiteX35" fmla="*/ 291220 w 2767343"/>
                <a:gd name="connsiteY35" fmla="*/ 632233 h 1109049"/>
                <a:gd name="connsiteX36" fmla="*/ 327434 w 2767343"/>
                <a:gd name="connsiteY36" fmla="*/ 632233 h 1109049"/>
                <a:gd name="connsiteX37" fmla="*/ 46776 w 2767343"/>
                <a:gd name="connsiteY37" fmla="*/ 614126 h 1109049"/>
                <a:gd name="connsiteX38" fmla="*/ 46776 w 2767343"/>
                <a:gd name="connsiteY38" fmla="*/ 514538 h 1109049"/>
                <a:gd name="connsiteX39" fmla="*/ 119204 w 2767343"/>
                <a:gd name="connsiteY39" fmla="*/ 351576 h 1109049"/>
                <a:gd name="connsiteX40" fmla="*/ 227846 w 2767343"/>
                <a:gd name="connsiteY40" fmla="*/ 333469 h 1109049"/>
                <a:gd name="connsiteX41" fmla="*/ 291220 w 2767343"/>
                <a:gd name="connsiteY41" fmla="*/ 387790 h 1109049"/>
                <a:gd name="connsiteX0" fmla="*/ 291220 w 2767343"/>
                <a:gd name="connsiteY0" fmla="*/ 387790 h 1109049"/>
                <a:gd name="connsiteX1" fmla="*/ 291220 w 2767343"/>
                <a:gd name="connsiteY1" fmla="*/ 251988 h 1109049"/>
                <a:gd name="connsiteX2" fmla="*/ 526610 w 2767343"/>
                <a:gd name="connsiteY2" fmla="*/ 152400 h 1109049"/>
                <a:gd name="connsiteX3" fmla="*/ 780107 w 2767343"/>
                <a:gd name="connsiteY3" fmla="*/ 116186 h 1109049"/>
                <a:gd name="connsiteX4" fmla="*/ 1113074 w 2767343"/>
                <a:gd name="connsiteY4" fmla="*/ 179560 h 1109049"/>
                <a:gd name="connsiteX5" fmla="*/ 952123 w 2767343"/>
                <a:gd name="connsiteY5" fmla="*/ 107132 h 1109049"/>
                <a:gd name="connsiteX6" fmla="*/ 1232780 w 2767343"/>
                <a:gd name="connsiteY6" fmla="*/ 52811 h 1109049"/>
                <a:gd name="connsiteX7" fmla="*/ 1450064 w 2767343"/>
                <a:gd name="connsiteY7" fmla="*/ 125239 h 1109049"/>
                <a:gd name="connsiteX8" fmla="*/ 1448263 w 2767343"/>
                <a:gd name="connsiteY8" fmla="*/ 112792 h 1109049"/>
                <a:gd name="connsiteX9" fmla="*/ 1676400 w 2767343"/>
                <a:gd name="connsiteY9" fmla="*/ 7544 h 1109049"/>
                <a:gd name="connsiteX10" fmla="*/ 1948004 w 2767343"/>
                <a:gd name="connsiteY10" fmla="*/ 98079 h 1109049"/>
                <a:gd name="connsiteX11" fmla="*/ 2373517 w 2767343"/>
                <a:gd name="connsiteY11" fmla="*/ 16598 h 1109049"/>
                <a:gd name="connsiteX12" fmla="*/ 2545533 w 2767343"/>
                <a:gd name="connsiteY12" fmla="*/ 197667 h 1109049"/>
                <a:gd name="connsiteX13" fmla="*/ 2735656 w 2767343"/>
                <a:gd name="connsiteY13" fmla="*/ 270095 h 1109049"/>
                <a:gd name="connsiteX14" fmla="*/ 2663228 w 2767343"/>
                <a:gd name="connsiteY14" fmla="*/ 442110 h 1109049"/>
                <a:gd name="connsiteX15" fmla="*/ 2762816 w 2767343"/>
                <a:gd name="connsiteY15" fmla="*/ 442110 h 1109049"/>
                <a:gd name="connsiteX16" fmla="*/ 2690388 w 2767343"/>
                <a:gd name="connsiteY16" fmla="*/ 677500 h 1109049"/>
                <a:gd name="connsiteX17" fmla="*/ 2427838 w 2767343"/>
                <a:gd name="connsiteY17" fmla="*/ 740875 h 1109049"/>
                <a:gd name="connsiteX18" fmla="*/ 2264876 w 2767343"/>
                <a:gd name="connsiteY18" fmla="*/ 586966 h 1109049"/>
                <a:gd name="connsiteX19" fmla="*/ 2337303 w 2767343"/>
                <a:gd name="connsiteY19" fmla="*/ 704661 h 1109049"/>
                <a:gd name="connsiteX20" fmla="*/ 2310143 w 2767343"/>
                <a:gd name="connsiteY20" fmla="*/ 912891 h 1109049"/>
                <a:gd name="connsiteX21" fmla="*/ 1957058 w 2767343"/>
                <a:gd name="connsiteY21" fmla="*/ 940051 h 1109049"/>
                <a:gd name="connsiteX22" fmla="*/ 1884630 w 2767343"/>
                <a:gd name="connsiteY22" fmla="*/ 885730 h 1109049"/>
                <a:gd name="connsiteX23" fmla="*/ 1549652 w 2767343"/>
                <a:gd name="connsiteY23" fmla="*/ 1084906 h 1109049"/>
                <a:gd name="connsiteX24" fmla="*/ 1169406 w 2767343"/>
                <a:gd name="connsiteY24" fmla="*/ 1030586 h 1109049"/>
                <a:gd name="connsiteX25" fmla="*/ 1060765 w 2767343"/>
                <a:gd name="connsiteY25" fmla="*/ 967211 h 1109049"/>
                <a:gd name="connsiteX26" fmla="*/ 1033604 w 2767343"/>
                <a:gd name="connsiteY26" fmla="*/ 930998 h 1109049"/>
                <a:gd name="connsiteX27" fmla="*/ 915909 w 2767343"/>
                <a:gd name="connsiteY27" fmla="*/ 994372 h 1109049"/>
                <a:gd name="connsiteX28" fmla="*/ 608091 w 2767343"/>
                <a:gd name="connsiteY28" fmla="*/ 994372 h 1109049"/>
                <a:gd name="connsiteX29" fmla="*/ 463236 w 2767343"/>
                <a:gd name="connsiteY29" fmla="*/ 976265 h 1109049"/>
                <a:gd name="connsiteX30" fmla="*/ 408915 w 2767343"/>
                <a:gd name="connsiteY30" fmla="*/ 912891 h 1109049"/>
                <a:gd name="connsiteX31" fmla="*/ 273113 w 2767343"/>
                <a:gd name="connsiteY31" fmla="*/ 930998 h 1109049"/>
                <a:gd name="connsiteX32" fmla="*/ 137311 w 2767343"/>
                <a:gd name="connsiteY32" fmla="*/ 858570 h 1109049"/>
                <a:gd name="connsiteX33" fmla="*/ 82990 w 2767343"/>
                <a:gd name="connsiteY33" fmla="*/ 786142 h 1109049"/>
                <a:gd name="connsiteX34" fmla="*/ 119204 w 2767343"/>
                <a:gd name="connsiteY34" fmla="*/ 668447 h 1109049"/>
                <a:gd name="connsiteX35" fmla="*/ 291220 w 2767343"/>
                <a:gd name="connsiteY35" fmla="*/ 632233 h 1109049"/>
                <a:gd name="connsiteX36" fmla="*/ 327434 w 2767343"/>
                <a:gd name="connsiteY36" fmla="*/ 632233 h 1109049"/>
                <a:gd name="connsiteX37" fmla="*/ 46776 w 2767343"/>
                <a:gd name="connsiteY37" fmla="*/ 614126 h 1109049"/>
                <a:gd name="connsiteX38" fmla="*/ 46776 w 2767343"/>
                <a:gd name="connsiteY38" fmla="*/ 514538 h 1109049"/>
                <a:gd name="connsiteX39" fmla="*/ 119204 w 2767343"/>
                <a:gd name="connsiteY39" fmla="*/ 351576 h 1109049"/>
                <a:gd name="connsiteX40" fmla="*/ 227846 w 2767343"/>
                <a:gd name="connsiteY40" fmla="*/ 333469 h 1109049"/>
                <a:gd name="connsiteX41" fmla="*/ 291220 w 2767343"/>
                <a:gd name="connsiteY41" fmla="*/ 387790 h 110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67343" h="1109049">
                  <a:moveTo>
                    <a:pt x="291220" y="387790"/>
                  </a:moveTo>
                  <a:cubicBezTo>
                    <a:pt x="301782" y="374210"/>
                    <a:pt x="251988" y="291220"/>
                    <a:pt x="291220" y="251988"/>
                  </a:cubicBezTo>
                  <a:cubicBezTo>
                    <a:pt x="330452" y="212756"/>
                    <a:pt x="445129" y="175034"/>
                    <a:pt x="526610" y="152400"/>
                  </a:cubicBezTo>
                  <a:cubicBezTo>
                    <a:pt x="608091" y="129766"/>
                    <a:pt x="682363" y="111659"/>
                    <a:pt x="780107" y="116186"/>
                  </a:cubicBezTo>
                  <a:cubicBezTo>
                    <a:pt x="877851" y="120713"/>
                    <a:pt x="1084405" y="181069"/>
                    <a:pt x="1113074" y="179560"/>
                  </a:cubicBezTo>
                  <a:cubicBezTo>
                    <a:pt x="1141743" y="178051"/>
                    <a:pt x="932172" y="128257"/>
                    <a:pt x="952123" y="107132"/>
                  </a:cubicBezTo>
                  <a:cubicBezTo>
                    <a:pt x="972074" y="86007"/>
                    <a:pt x="1149790" y="49793"/>
                    <a:pt x="1232780" y="52811"/>
                  </a:cubicBezTo>
                  <a:cubicBezTo>
                    <a:pt x="1315770" y="55829"/>
                    <a:pt x="1414150" y="115242"/>
                    <a:pt x="1450064" y="125239"/>
                  </a:cubicBezTo>
                  <a:cubicBezTo>
                    <a:pt x="1485978" y="135236"/>
                    <a:pt x="1410540" y="132408"/>
                    <a:pt x="1448263" y="112792"/>
                  </a:cubicBezTo>
                  <a:cubicBezTo>
                    <a:pt x="1485986" y="93176"/>
                    <a:pt x="1593110" y="9996"/>
                    <a:pt x="1676400" y="7544"/>
                  </a:cubicBezTo>
                  <a:cubicBezTo>
                    <a:pt x="1759690" y="5092"/>
                    <a:pt x="1831818" y="96570"/>
                    <a:pt x="1948004" y="98079"/>
                  </a:cubicBezTo>
                  <a:cubicBezTo>
                    <a:pt x="2064190" y="99588"/>
                    <a:pt x="2273929" y="0"/>
                    <a:pt x="2373517" y="16598"/>
                  </a:cubicBezTo>
                  <a:cubicBezTo>
                    <a:pt x="2473105" y="33196"/>
                    <a:pt x="2485177" y="155418"/>
                    <a:pt x="2545533" y="197667"/>
                  </a:cubicBezTo>
                  <a:cubicBezTo>
                    <a:pt x="2605889" y="239916"/>
                    <a:pt x="2716040" y="229355"/>
                    <a:pt x="2735656" y="270095"/>
                  </a:cubicBezTo>
                  <a:cubicBezTo>
                    <a:pt x="2755272" y="310835"/>
                    <a:pt x="2658701" y="413441"/>
                    <a:pt x="2663228" y="442110"/>
                  </a:cubicBezTo>
                  <a:cubicBezTo>
                    <a:pt x="2667755" y="470779"/>
                    <a:pt x="2758289" y="402879"/>
                    <a:pt x="2762816" y="442110"/>
                  </a:cubicBezTo>
                  <a:cubicBezTo>
                    <a:pt x="2767343" y="481341"/>
                    <a:pt x="2746218" y="627706"/>
                    <a:pt x="2690388" y="677500"/>
                  </a:cubicBezTo>
                  <a:cubicBezTo>
                    <a:pt x="2634558" y="727294"/>
                    <a:pt x="2498757" y="755964"/>
                    <a:pt x="2427838" y="740875"/>
                  </a:cubicBezTo>
                  <a:cubicBezTo>
                    <a:pt x="2356919" y="725786"/>
                    <a:pt x="2279965" y="593002"/>
                    <a:pt x="2264876" y="586966"/>
                  </a:cubicBezTo>
                  <a:cubicBezTo>
                    <a:pt x="2249787" y="580930"/>
                    <a:pt x="2329759" y="650340"/>
                    <a:pt x="2337303" y="704661"/>
                  </a:cubicBezTo>
                  <a:cubicBezTo>
                    <a:pt x="2344847" y="758982"/>
                    <a:pt x="2373517" y="873659"/>
                    <a:pt x="2310143" y="912891"/>
                  </a:cubicBezTo>
                  <a:cubicBezTo>
                    <a:pt x="2246769" y="952123"/>
                    <a:pt x="2027977" y="944578"/>
                    <a:pt x="1957058" y="940051"/>
                  </a:cubicBezTo>
                  <a:cubicBezTo>
                    <a:pt x="1886139" y="935524"/>
                    <a:pt x="1952531" y="861588"/>
                    <a:pt x="1884630" y="885730"/>
                  </a:cubicBezTo>
                  <a:cubicBezTo>
                    <a:pt x="1816729" y="909872"/>
                    <a:pt x="1668856" y="1060763"/>
                    <a:pt x="1549652" y="1084906"/>
                  </a:cubicBezTo>
                  <a:cubicBezTo>
                    <a:pt x="1430448" y="1109049"/>
                    <a:pt x="1250887" y="1050202"/>
                    <a:pt x="1169406" y="1030586"/>
                  </a:cubicBezTo>
                  <a:cubicBezTo>
                    <a:pt x="1087925" y="1010970"/>
                    <a:pt x="1083399" y="983809"/>
                    <a:pt x="1060765" y="967211"/>
                  </a:cubicBezTo>
                  <a:cubicBezTo>
                    <a:pt x="1038131" y="950613"/>
                    <a:pt x="1057747" y="926471"/>
                    <a:pt x="1033604" y="930998"/>
                  </a:cubicBezTo>
                  <a:cubicBezTo>
                    <a:pt x="1009461" y="935525"/>
                    <a:pt x="986828" y="983810"/>
                    <a:pt x="915909" y="994372"/>
                  </a:cubicBezTo>
                  <a:cubicBezTo>
                    <a:pt x="844990" y="1004934"/>
                    <a:pt x="683536" y="997390"/>
                    <a:pt x="608091" y="994372"/>
                  </a:cubicBezTo>
                  <a:cubicBezTo>
                    <a:pt x="532646" y="991354"/>
                    <a:pt x="496432" y="989845"/>
                    <a:pt x="463236" y="976265"/>
                  </a:cubicBezTo>
                  <a:cubicBezTo>
                    <a:pt x="430040" y="962685"/>
                    <a:pt x="440602" y="920435"/>
                    <a:pt x="408915" y="912891"/>
                  </a:cubicBezTo>
                  <a:cubicBezTo>
                    <a:pt x="377228" y="905347"/>
                    <a:pt x="318380" y="940051"/>
                    <a:pt x="273113" y="930998"/>
                  </a:cubicBezTo>
                  <a:cubicBezTo>
                    <a:pt x="227846" y="921945"/>
                    <a:pt x="168998" y="882713"/>
                    <a:pt x="137311" y="858570"/>
                  </a:cubicBezTo>
                  <a:cubicBezTo>
                    <a:pt x="105624" y="834427"/>
                    <a:pt x="86008" y="817829"/>
                    <a:pt x="82990" y="786142"/>
                  </a:cubicBezTo>
                  <a:cubicBezTo>
                    <a:pt x="79972" y="754455"/>
                    <a:pt x="84499" y="694098"/>
                    <a:pt x="119204" y="668447"/>
                  </a:cubicBezTo>
                  <a:cubicBezTo>
                    <a:pt x="153909" y="642796"/>
                    <a:pt x="256515" y="638269"/>
                    <a:pt x="291220" y="632233"/>
                  </a:cubicBezTo>
                  <a:cubicBezTo>
                    <a:pt x="325925" y="626197"/>
                    <a:pt x="327434" y="632233"/>
                    <a:pt x="327434" y="632233"/>
                  </a:cubicBezTo>
                  <a:cubicBezTo>
                    <a:pt x="286693" y="629215"/>
                    <a:pt x="93552" y="633742"/>
                    <a:pt x="46776" y="614126"/>
                  </a:cubicBezTo>
                  <a:cubicBezTo>
                    <a:pt x="0" y="594510"/>
                    <a:pt x="34705" y="558296"/>
                    <a:pt x="46776" y="514538"/>
                  </a:cubicBezTo>
                  <a:cubicBezTo>
                    <a:pt x="58847" y="470780"/>
                    <a:pt x="89026" y="381754"/>
                    <a:pt x="119204" y="351576"/>
                  </a:cubicBezTo>
                  <a:cubicBezTo>
                    <a:pt x="149382" y="321398"/>
                    <a:pt x="202195" y="331960"/>
                    <a:pt x="227846" y="333469"/>
                  </a:cubicBezTo>
                  <a:cubicBezTo>
                    <a:pt x="253497" y="334978"/>
                    <a:pt x="280658" y="401370"/>
                    <a:pt x="291220" y="387790"/>
                  </a:cubicBezTo>
                  <a:close/>
                </a:path>
              </a:pathLst>
            </a:custGeom>
            <a:solidFill>
              <a:srgbClr val="A3D5D9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9" name="Полилиния 158"/>
            <p:cNvSpPr/>
            <p:nvPr/>
          </p:nvSpPr>
          <p:spPr>
            <a:xfrm>
              <a:off x="6215074" y="71414"/>
              <a:ext cx="2500330" cy="1000132"/>
            </a:xfrm>
            <a:custGeom>
              <a:avLst/>
              <a:gdLst>
                <a:gd name="connsiteX0" fmla="*/ 291220 w 2767343"/>
                <a:gd name="connsiteY0" fmla="*/ 387790 h 1109049"/>
                <a:gd name="connsiteX1" fmla="*/ 291220 w 2767343"/>
                <a:gd name="connsiteY1" fmla="*/ 251988 h 1109049"/>
                <a:gd name="connsiteX2" fmla="*/ 526610 w 2767343"/>
                <a:gd name="connsiteY2" fmla="*/ 152400 h 1109049"/>
                <a:gd name="connsiteX3" fmla="*/ 780107 w 2767343"/>
                <a:gd name="connsiteY3" fmla="*/ 116186 h 1109049"/>
                <a:gd name="connsiteX4" fmla="*/ 970230 w 2767343"/>
                <a:gd name="connsiteY4" fmla="*/ 179560 h 1109049"/>
                <a:gd name="connsiteX5" fmla="*/ 952123 w 2767343"/>
                <a:gd name="connsiteY5" fmla="*/ 107132 h 1109049"/>
                <a:gd name="connsiteX6" fmla="*/ 1232780 w 2767343"/>
                <a:gd name="connsiteY6" fmla="*/ 52811 h 1109049"/>
                <a:gd name="connsiteX7" fmla="*/ 1450064 w 2767343"/>
                <a:gd name="connsiteY7" fmla="*/ 125239 h 1109049"/>
                <a:gd name="connsiteX8" fmla="*/ 1676400 w 2767343"/>
                <a:gd name="connsiteY8" fmla="*/ 7544 h 1109049"/>
                <a:gd name="connsiteX9" fmla="*/ 1948004 w 2767343"/>
                <a:gd name="connsiteY9" fmla="*/ 98079 h 1109049"/>
                <a:gd name="connsiteX10" fmla="*/ 2373517 w 2767343"/>
                <a:gd name="connsiteY10" fmla="*/ 16598 h 1109049"/>
                <a:gd name="connsiteX11" fmla="*/ 2545533 w 2767343"/>
                <a:gd name="connsiteY11" fmla="*/ 197667 h 1109049"/>
                <a:gd name="connsiteX12" fmla="*/ 2735656 w 2767343"/>
                <a:gd name="connsiteY12" fmla="*/ 270095 h 1109049"/>
                <a:gd name="connsiteX13" fmla="*/ 2663228 w 2767343"/>
                <a:gd name="connsiteY13" fmla="*/ 442110 h 1109049"/>
                <a:gd name="connsiteX14" fmla="*/ 2762816 w 2767343"/>
                <a:gd name="connsiteY14" fmla="*/ 442110 h 1109049"/>
                <a:gd name="connsiteX15" fmla="*/ 2690388 w 2767343"/>
                <a:gd name="connsiteY15" fmla="*/ 677500 h 1109049"/>
                <a:gd name="connsiteX16" fmla="*/ 2427838 w 2767343"/>
                <a:gd name="connsiteY16" fmla="*/ 740875 h 1109049"/>
                <a:gd name="connsiteX17" fmla="*/ 2264876 w 2767343"/>
                <a:gd name="connsiteY17" fmla="*/ 586966 h 1109049"/>
                <a:gd name="connsiteX18" fmla="*/ 2337303 w 2767343"/>
                <a:gd name="connsiteY18" fmla="*/ 704661 h 1109049"/>
                <a:gd name="connsiteX19" fmla="*/ 2310143 w 2767343"/>
                <a:gd name="connsiteY19" fmla="*/ 912891 h 1109049"/>
                <a:gd name="connsiteX20" fmla="*/ 1957058 w 2767343"/>
                <a:gd name="connsiteY20" fmla="*/ 940051 h 1109049"/>
                <a:gd name="connsiteX21" fmla="*/ 1884630 w 2767343"/>
                <a:gd name="connsiteY21" fmla="*/ 885730 h 1109049"/>
                <a:gd name="connsiteX22" fmla="*/ 1549652 w 2767343"/>
                <a:gd name="connsiteY22" fmla="*/ 1084906 h 1109049"/>
                <a:gd name="connsiteX23" fmla="*/ 1169406 w 2767343"/>
                <a:gd name="connsiteY23" fmla="*/ 1030586 h 1109049"/>
                <a:gd name="connsiteX24" fmla="*/ 1060765 w 2767343"/>
                <a:gd name="connsiteY24" fmla="*/ 967211 h 1109049"/>
                <a:gd name="connsiteX25" fmla="*/ 1033604 w 2767343"/>
                <a:gd name="connsiteY25" fmla="*/ 930998 h 1109049"/>
                <a:gd name="connsiteX26" fmla="*/ 915909 w 2767343"/>
                <a:gd name="connsiteY26" fmla="*/ 994372 h 1109049"/>
                <a:gd name="connsiteX27" fmla="*/ 608091 w 2767343"/>
                <a:gd name="connsiteY27" fmla="*/ 994372 h 1109049"/>
                <a:gd name="connsiteX28" fmla="*/ 463236 w 2767343"/>
                <a:gd name="connsiteY28" fmla="*/ 976265 h 1109049"/>
                <a:gd name="connsiteX29" fmla="*/ 408915 w 2767343"/>
                <a:gd name="connsiteY29" fmla="*/ 912891 h 1109049"/>
                <a:gd name="connsiteX30" fmla="*/ 273113 w 2767343"/>
                <a:gd name="connsiteY30" fmla="*/ 930998 h 1109049"/>
                <a:gd name="connsiteX31" fmla="*/ 137311 w 2767343"/>
                <a:gd name="connsiteY31" fmla="*/ 858570 h 1109049"/>
                <a:gd name="connsiteX32" fmla="*/ 82990 w 2767343"/>
                <a:gd name="connsiteY32" fmla="*/ 786142 h 1109049"/>
                <a:gd name="connsiteX33" fmla="*/ 119204 w 2767343"/>
                <a:gd name="connsiteY33" fmla="*/ 668447 h 1109049"/>
                <a:gd name="connsiteX34" fmla="*/ 291220 w 2767343"/>
                <a:gd name="connsiteY34" fmla="*/ 632233 h 1109049"/>
                <a:gd name="connsiteX35" fmla="*/ 327434 w 2767343"/>
                <a:gd name="connsiteY35" fmla="*/ 632233 h 1109049"/>
                <a:gd name="connsiteX36" fmla="*/ 46776 w 2767343"/>
                <a:gd name="connsiteY36" fmla="*/ 614126 h 1109049"/>
                <a:gd name="connsiteX37" fmla="*/ 46776 w 2767343"/>
                <a:gd name="connsiteY37" fmla="*/ 514538 h 1109049"/>
                <a:gd name="connsiteX38" fmla="*/ 119204 w 2767343"/>
                <a:gd name="connsiteY38" fmla="*/ 351576 h 1109049"/>
                <a:gd name="connsiteX39" fmla="*/ 227846 w 2767343"/>
                <a:gd name="connsiteY39" fmla="*/ 333469 h 1109049"/>
                <a:gd name="connsiteX40" fmla="*/ 291220 w 2767343"/>
                <a:gd name="connsiteY40" fmla="*/ 387790 h 1109049"/>
                <a:gd name="connsiteX0" fmla="*/ 291220 w 2767343"/>
                <a:gd name="connsiteY0" fmla="*/ 387790 h 1109049"/>
                <a:gd name="connsiteX1" fmla="*/ 291220 w 2767343"/>
                <a:gd name="connsiteY1" fmla="*/ 251988 h 1109049"/>
                <a:gd name="connsiteX2" fmla="*/ 526610 w 2767343"/>
                <a:gd name="connsiteY2" fmla="*/ 152400 h 1109049"/>
                <a:gd name="connsiteX3" fmla="*/ 780107 w 2767343"/>
                <a:gd name="connsiteY3" fmla="*/ 116186 h 1109049"/>
                <a:gd name="connsiteX4" fmla="*/ 1113074 w 2767343"/>
                <a:gd name="connsiteY4" fmla="*/ 179560 h 1109049"/>
                <a:gd name="connsiteX5" fmla="*/ 952123 w 2767343"/>
                <a:gd name="connsiteY5" fmla="*/ 107132 h 1109049"/>
                <a:gd name="connsiteX6" fmla="*/ 1232780 w 2767343"/>
                <a:gd name="connsiteY6" fmla="*/ 52811 h 1109049"/>
                <a:gd name="connsiteX7" fmla="*/ 1450064 w 2767343"/>
                <a:gd name="connsiteY7" fmla="*/ 125239 h 1109049"/>
                <a:gd name="connsiteX8" fmla="*/ 1676400 w 2767343"/>
                <a:gd name="connsiteY8" fmla="*/ 7544 h 1109049"/>
                <a:gd name="connsiteX9" fmla="*/ 1948004 w 2767343"/>
                <a:gd name="connsiteY9" fmla="*/ 98079 h 1109049"/>
                <a:gd name="connsiteX10" fmla="*/ 2373517 w 2767343"/>
                <a:gd name="connsiteY10" fmla="*/ 16598 h 1109049"/>
                <a:gd name="connsiteX11" fmla="*/ 2545533 w 2767343"/>
                <a:gd name="connsiteY11" fmla="*/ 197667 h 1109049"/>
                <a:gd name="connsiteX12" fmla="*/ 2735656 w 2767343"/>
                <a:gd name="connsiteY12" fmla="*/ 270095 h 1109049"/>
                <a:gd name="connsiteX13" fmla="*/ 2663228 w 2767343"/>
                <a:gd name="connsiteY13" fmla="*/ 442110 h 1109049"/>
                <a:gd name="connsiteX14" fmla="*/ 2762816 w 2767343"/>
                <a:gd name="connsiteY14" fmla="*/ 442110 h 1109049"/>
                <a:gd name="connsiteX15" fmla="*/ 2690388 w 2767343"/>
                <a:gd name="connsiteY15" fmla="*/ 677500 h 1109049"/>
                <a:gd name="connsiteX16" fmla="*/ 2427838 w 2767343"/>
                <a:gd name="connsiteY16" fmla="*/ 740875 h 1109049"/>
                <a:gd name="connsiteX17" fmla="*/ 2264876 w 2767343"/>
                <a:gd name="connsiteY17" fmla="*/ 586966 h 1109049"/>
                <a:gd name="connsiteX18" fmla="*/ 2337303 w 2767343"/>
                <a:gd name="connsiteY18" fmla="*/ 704661 h 1109049"/>
                <a:gd name="connsiteX19" fmla="*/ 2310143 w 2767343"/>
                <a:gd name="connsiteY19" fmla="*/ 912891 h 1109049"/>
                <a:gd name="connsiteX20" fmla="*/ 1957058 w 2767343"/>
                <a:gd name="connsiteY20" fmla="*/ 940051 h 1109049"/>
                <a:gd name="connsiteX21" fmla="*/ 1884630 w 2767343"/>
                <a:gd name="connsiteY21" fmla="*/ 885730 h 1109049"/>
                <a:gd name="connsiteX22" fmla="*/ 1549652 w 2767343"/>
                <a:gd name="connsiteY22" fmla="*/ 1084906 h 1109049"/>
                <a:gd name="connsiteX23" fmla="*/ 1169406 w 2767343"/>
                <a:gd name="connsiteY23" fmla="*/ 1030586 h 1109049"/>
                <a:gd name="connsiteX24" fmla="*/ 1060765 w 2767343"/>
                <a:gd name="connsiteY24" fmla="*/ 967211 h 1109049"/>
                <a:gd name="connsiteX25" fmla="*/ 1033604 w 2767343"/>
                <a:gd name="connsiteY25" fmla="*/ 930998 h 1109049"/>
                <a:gd name="connsiteX26" fmla="*/ 915909 w 2767343"/>
                <a:gd name="connsiteY26" fmla="*/ 994372 h 1109049"/>
                <a:gd name="connsiteX27" fmla="*/ 608091 w 2767343"/>
                <a:gd name="connsiteY27" fmla="*/ 994372 h 1109049"/>
                <a:gd name="connsiteX28" fmla="*/ 463236 w 2767343"/>
                <a:gd name="connsiteY28" fmla="*/ 976265 h 1109049"/>
                <a:gd name="connsiteX29" fmla="*/ 408915 w 2767343"/>
                <a:gd name="connsiteY29" fmla="*/ 912891 h 1109049"/>
                <a:gd name="connsiteX30" fmla="*/ 273113 w 2767343"/>
                <a:gd name="connsiteY30" fmla="*/ 930998 h 1109049"/>
                <a:gd name="connsiteX31" fmla="*/ 137311 w 2767343"/>
                <a:gd name="connsiteY31" fmla="*/ 858570 h 1109049"/>
                <a:gd name="connsiteX32" fmla="*/ 82990 w 2767343"/>
                <a:gd name="connsiteY32" fmla="*/ 786142 h 1109049"/>
                <a:gd name="connsiteX33" fmla="*/ 119204 w 2767343"/>
                <a:gd name="connsiteY33" fmla="*/ 668447 h 1109049"/>
                <a:gd name="connsiteX34" fmla="*/ 291220 w 2767343"/>
                <a:gd name="connsiteY34" fmla="*/ 632233 h 1109049"/>
                <a:gd name="connsiteX35" fmla="*/ 327434 w 2767343"/>
                <a:gd name="connsiteY35" fmla="*/ 632233 h 1109049"/>
                <a:gd name="connsiteX36" fmla="*/ 46776 w 2767343"/>
                <a:gd name="connsiteY36" fmla="*/ 614126 h 1109049"/>
                <a:gd name="connsiteX37" fmla="*/ 46776 w 2767343"/>
                <a:gd name="connsiteY37" fmla="*/ 514538 h 1109049"/>
                <a:gd name="connsiteX38" fmla="*/ 119204 w 2767343"/>
                <a:gd name="connsiteY38" fmla="*/ 351576 h 1109049"/>
                <a:gd name="connsiteX39" fmla="*/ 227846 w 2767343"/>
                <a:gd name="connsiteY39" fmla="*/ 333469 h 1109049"/>
                <a:gd name="connsiteX40" fmla="*/ 291220 w 2767343"/>
                <a:gd name="connsiteY40" fmla="*/ 387790 h 1109049"/>
                <a:gd name="connsiteX0" fmla="*/ 291220 w 2767343"/>
                <a:gd name="connsiteY0" fmla="*/ 387790 h 1109049"/>
                <a:gd name="connsiteX1" fmla="*/ 291220 w 2767343"/>
                <a:gd name="connsiteY1" fmla="*/ 251988 h 1109049"/>
                <a:gd name="connsiteX2" fmla="*/ 526610 w 2767343"/>
                <a:gd name="connsiteY2" fmla="*/ 152400 h 1109049"/>
                <a:gd name="connsiteX3" fmla="*/ 780107 w 2767343"/>
                <a:gd name="connsiteY3" fmla="*/ 116186 h 1109049"/>
                <a:gd name="connsiteX4" fmla="*/ 1113074 w 2767343"/>
                <a:gd name="connsiteY4" fmla="*/ 179560 h 1109049"/>
                <a:gd name="connsiteX5" fmla="*/ 952123 w 2767343"/>
                <a:gd name="connsiteY5" fmla="*/ 107132 h 1109049"/>
                <a:gd name="connsiteX6" fmla="*/ 1232780 w 2767343"/>
                <a:gd name="connsiteY6" fmla="*/ 52811 h 1109049"/>
                <a:gd name="connsiteX7" fmla="*/ 1450064 w 2767343"/>
                <a:gd name="connsiteY7" fmla="*/ 125239 h 1109049"/>
                <a:gd name="connsiteX8" fmla="*/ 1448263 w 2767343"/>
                <a:gd name="connsiteY8" fmla="*/ 112792 h 1109049"/>
                <a:gd name="connsiteX9" fmla="*/ 1676400 w 2767343"/>
                <a:gd name="connsiteY9" fmla="*/ 7544 h 1109049"/>
                <a:gd name="connsiteX10" fmla="*/ 1948004 w 2767343"/>
                <a:gd name="connsiteY10" fmla="*/ 98079 h 1109049"/>
                <a:gd name="connsiteX11" fmla="*/ 2373517 w 2767343"/>
                <a:gd name="connsiteY11" fmla="*/ 16598 h 1109049"/>
                <a:gd name="connsiteX12" fmla="*/ 2545533 w 2767343"/>
                <a:gd name="connsiteY12" fmla="*/ 197667 h 1109049"/>
                <a:gd name="connsiteX13" fmla="*/ 2735656 w 2767343"/>
                <a:gd name="connsiteY13" fmla="*/ 270095 h 1109049"/>
                <a:gd name="connsiteX14" fmla="*/ 2663228 w 2767343"/>
                <a:gd name="connsiteY14" fmla="*/ 442110 h 1109049"/>
                <a:gd name="connsiteX15" fmla="*/ 2762816 w 2767343"/>
                <a:gd name="connsiteY15" fmla="*/ 442110 h 1109049"/>
                <a:gd name="connsiteX16" fmla="*/ 2690388 w 2767343"/>
                <a:gd name="connsiteY16" fmla="*/ 677500 h 1109049"/>
                <a:gd name="connsiteX17" fmla="*/ 2427838 w 2767343"/>
                <a:gd name="connsiteY17" fmla="*/ 740875 h 1109049"/>
                <a:gd name="connsiteX18" fmla="*/ 2264876 w 2767343"/>
                <a:gd name="connsiteY18" fmla="*/ 586966 h 1109049"/>
                <a:gd name="connsiteX19" fmla="*/ 2337303 w 2767343"/>
                <a:gd name="connsiteY19" fmla="*/ 704661 h 1109049"/>
                <a:gd name="connsiteX20" fmla="*/ 2310143 w 2767343"/>
                <a:gd name="connsiteY20" fmla="*/ 912891 h 1109049"/>
                <a:gd name="connsiteX21" fmla="*/ 1957058 w 2767343"/>
                <a:gd name="connsiteY21" fmla="*/ 940051 h 1109049"/>
                <a:gd name="connsiteX22" fmla="*/ 1884630 w 2767343"/>
                <a:gd name="connsiteY22" fmla="*/ 885730 h 1109049"/>
                <a:gd name="connsiteX23" fmla="*/ 1549652 w 2767343"/>
                <a:gd name="connsiteY23" fmla="*/ 1084906 h 1109049"/>
                <a:gd name="connsiteX24" fmla="*/ 1169406 w 2767343"/>
                <a:gd name="connsiteY24" fmla="*/ 1030586 h 1109049"/>
                <a:gd name="connsiteX25" fmla="*/ 1060765 w 2767343"/>
                <a:gd name="connsiteY25" fmla="*/ 967211 h 1109049"/>
                <a:gd name="connsiteX26" fmla="*/ 1033604 w 2767343"/>
                <a:gd name="connsiteY26" fmla="*/ 930998 h 1109049"/>
                <a:gd name="connsiteX27" fmla="*/ 915909 w 2767343"/>
                <a:gd name="connsiteY27" fmla="*/ 994372 h 1109049"/>
                <a:gd name="connsiteX28" fmla="*/ 608091 w 2767343"/>
                <a:gd name="connsiteY28" fmla="*/ 994372 h 1109049"/>
                <a:gd name="connsiteX29" fmla="*/ 463236 w 2767343"/>
                <a:gd name="connsiteY29" fmla="*/ 976265 h 1109049"/>
                <a:gd name="connsiteX30" fmla="*/ 408915 w 2767343"/>
                <a:gd name="connsiteY30" fmla="*/ 912891 h 1109049"/>
                <a:gd name="connsiteX31" fmla="*/ 273113 w 2767343"/>
                <a:gd name="connsiteY31" fmla="*/ 930998 h 1109049"/>
                <a:gd name="connsiteX32" fmla="*/ 137311 w 2767343"/>
                <a:gd name="connsiteY32" fmla="*/ 858570 h 1109049"/>
                <a:gd name="connsiteX33" fmla="*/ 82990 w 2767343"/>
                <a:gd name="connsiteY33" fmla="*/ 786142 h 1109049"/>
                <a:gd name="connsiteX34" fmla="*/ 119204 w 2767343"/>
                <a:gd name="connsiteY34" fmla="*/ 668447 h 1109049"/>
                <a:gd name="connsiteX35" fmla="*/ 291220 w 2767343"/>
                <a:gd name="connsiteY35" fmla="*/ 632233 h 1109049"/>
                <a:gd name="connsiteX36" fmla="*/ 327434 w 2767343"/>
                <a:gd name="connsiteY36" fmla="*/ 632233 h 1109049"/>
                <a:gd name="connsiteX37" fmla="*/ 46776 w 2767343"/>
                <a:gd name="connsiteY37" fmla="*/ 614126 h 1109049"/>
                <a:gd name="connsiteX38" fmla="*/ 46776 w 2767343"/>
                <a:gd name="connsiteY38" fmla="*/ 514538 h 1109049"/>
                <a:gd name="connsiteX39" fmla="*/ 119204 w 2767343"/>
                <a:gd name="connsiteY39" fmla="*/ 351576 h 1109049"/>
                <a:gd name="connsiteX40" fmla="*/ 227846 w 2767343"/>
                <a:gd name="connsiteY40" fmla="*/ 333469 h 1109049"/>
                <a:gd name="connsiteX41" fmla="*/ 291220 w 2767343"/>
                <a:gd name="connsiteY41" fmla="*/ 387790 h 1109049"/>
                <a:gd name="connsiteX0" fmla="*/ 291220 w 2767343"/>
                <a:gd name="connsiteY0" fmla="*/ 387790 h 1109049"/>
                <a:gd name="connsiteX1" fmla="*/ 291220 w 2767343"/>
                <a:gd name="connsiteY1" fmla="*/ 251988 h 1109049"/>
                <a:gd name="connsiteX2" fmla="*/ 526610 w 2767343"/>
                <a:gd name="connsiteY2" fmla="*/ 152400 h 1109049"/>
                <a:gd name="connsiteX3" fmla="*/ 780107 w 2767343"/>
                <a:gd name="connsiteY3" fmla="*/ 116186 h 1109049"/>
                <a:gd name="connsiteX4" fmla="*/ 1113074 w 2767343"/>
                <a:gd name="connsiteY4" fmla="*/ 179560 h 1109049"/>
                <a:gd name="connsiteX5" fmla="*/ 952123 w 2767343"/>
                <a:gd name="connsiteY5" fmla="*/ 107132 h 1109049"/>
                <a:gd name="connsiteX6" fmla="*/ 1232780 w 2767343"/>
                <a:gd name="connsiteY6" fmla="*/ 52811 h 1109049"/>
                <a:gd name="connsiteX7" fmla="*/ 1450064 w 2767343"/>
                <a:gd name="connsiteY7" fmla="*/ 125239 h 1109049"/>
                <a:gd name="connsiteX8" fmla="*/ 1448263 w 2767343"/>
                <a:gd name="connsiteY8" fmla="*/ 112792 h 1109049"/>
                <a:gd name="connsiteX9" fmla="*/ 1676400 w 2767343"/>
                <a:gd name="connsiteY9" fmla="*/ 7544 h 1109049"/>
                <a:gd name="connsiteX10" fmla="*/ 1948004 w 2767343"/>
                <a:gd name="connsiteY10" fmla="*/ 98079 h 1109049"/>
                <a:gd name="connsiteX11" fmla="*/ 2373517 w 2767343"/>
                <a:gd name="connsiteY11" fmla="*/ 16598 h 1109049"/>
                <a:gd name="connsiteX12" fmla="*/ 2545533 w 2767343"/>
                <a:gd name="connsiteY12" fmla="*/ 197667 h 1109049"/>
                <a:gd name="connsiteX13" fmla="*/ 2735656 w 2767343"/>
                <a:gd name="connsiteY13" fmla="*/ 270095 h 1109049"/>
                <a:gd name="connsiteX14" fmla="*/ 2663228 w 2767343"/>
                <a:gd name="connsiteY14" fmla="*/ 442110 h 1109049"/>
                <a:gd name="connsiteX15" fmla="*/ 2762816 w 2767343"/>
                <a:gd name="connsiteY15" fmla="*/ 442110 h 1109049"/>
                <a:gd name="connsiteX16" fmla="*/ 2690388 w 2767343"/>
                <a:gd name="connsiteY16" fmla="*/ 677500 h 1109049"/>
                <a:gd name="connsiteX17" fmla="*/ 2427838 w 2767343"/>
                <a:gd name="connsiteY17" fmla="*/ 740875 h 1109049"/>
                <a:gd name="connsiteX18" fmla="*/ 2264876 w 2767343"/>
                <a:gd name="connsiteY18" fmla="*/ 586966 h 1109049"/>
                <a:gd name="connsiteX19" fmla="*/ 2337303 w 2767343"/>
                <a:gd name="connsiteY19" fmla="*/ 704661 h 1109049"/>
                <a:gd name="connsiteX20" fmla="*/ 2310143 w 2767343"/>
                <a:gd name="connsiteY20" fmla="*/ 912891 h 1109049"/>
                <a:gd name="connsiteX21" fmla="*/ 1957058 w 2767343"/>
                <a:gd name="connsiteY21" fmla="*/ 940051 h 1109049"/>
                <a:gd name="connsiteX22" fmla="*/ 1884630 w 2767343"/>
                <a:gd name="connsiteY22" fmla="*/ 885730 h 1109049"/>
                <a:gd name="connsiteX23" fmla="*/ 1549652 w 2767343"/>
                <a:gd name="connsiteY23" fmla="*/ 1084906 h 1109049"/>
                <a:gd name="connsiteX24" fmla="*/ 1169406 w 2767343"/>
                <a:gd name="connsiteY24" fmla="*/ 1030586 h 1109049"/>
                <a:gd name="connsiteX25" fmla="*/ 1060765 w 2767343"/>
                <a:gd name="connsiteY25" fmla="*/ 967211 h 1109049"/>
                <a:gd name="connsiteX26" fmla="*/ 1033604 w 2767343"/>
                <a:gd name="connsiteY26" fmla="*/ 930998 h 1109049"/>
                <a:gd name="connsiteX27" fmla="*/ 915909 w 2767343"/>
                <a:gd name="connsiteY27" fmla="*/ 994372 h 1109049"/>
                <a:gd name="connsiteX28" fmla="*/ 608091 w 2767343"/>
                <a:gd name="connsiteY28" fmla="*/ 994372 h 1109049"/>
                <a:gd name="connsiteX29" fmla="*/ 463236 w 2767343"/>
                <a:gd name="connsiteY29" fmla="*/ 976265 h 1109049"/>
                <a:gd name="connsiteX30" fmla="*/ 408915 w 2767343"/>
                <a:gd name="connsiteY30" fmla="*/ 912891 h 1109049"/>
                <a:gd name="connsiteX31" fmla="*/ 273113 w 2767343"/>
                <a:gd name="connsiteY31" fmla="*/ 930998 h 1109049"/>
                <a:gd name="connsiteX32" fmla="*/ 137311 w 2767343"/>
                <a:gd name="connsiteY32" fmla="*/ 858570 h 1109049"/>
                <a:gd name="connsiteX33" fmla="*/ 82990 w 2767343"/>
                <a:gd name="connsiteY33" fmla="*/ 786142 h 1109049"/>
                <a:gd name="connsiteX34" fmla="*/ 119204 w 2767343"/>
                <a:gd name="connsiteY34" fmla="*/ 668447 h 1109049"/>
                <a:gd name="connsiteX35" fmla="*/ 291220 w 2767343"/>
                <a:gd name="connsiteY35" fmla="*/ 632233 h 1109049"/>
                <a:gd name="connsiteX36" fmla="*/ 327434 w 2767343"/>
                <a:gd name="connsiteY36" fmla="*/ 632233 h 1109049"/>
                <a:gd name="connsiteX37" fmla="*/ 46776 w 2767343"/>
                <a:gd name="connsiteY37" fmla="*/ 614126 h 1109049"/>
                <a:gd name="connsiteX38" fmla="*/ 46776 w 2767343"/>
                <a:gd name="connsiteY38" fmla="*/ 514538 h 1109049"/>
                <a:gd name="connsiteX39" fmla="*/ 119204 w 2767343"/>
                <a:gd name="connsiteY39" fmla="*/ 351576 h 1109049"/>
                <a:gd name="connsiteX40" fmla="*/ 227846 w 2767343"/>
                <a:gd name="connsiteY40" fmla="*/ 333469 h 1109049"/>
                <a:gd name="connsiteX41" fmla="*/ 291220 w 2767343"/>
                <a:gd name="connsiteY41" fmla="*/ 387790 h 110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67343" h="1109049">
                  <a:moveTo>
                    <a:pt x="291220" y="387790"/>
                  </a:moveTo>
                  <a:cubicBezTo>
                    <a:pt x="301782" y="374210"/>
                    <a:pt x="251988" y="291220"/>
                    <a:pt x="291220" y="251988"/>
                  </a:cubicBezTo>
                  <a:cubicBezTo>
                    <a:pt x="330452" y="212756"/>
                    <a:pt x="445129" y="175034"/>
                    <a:pt x="526610" y="152400"/>
                  </a:cubicBezTo>
                  <a:cubicBezTo>
                    <a:pt x="608091" y="129766"/>
                    <a:pt x="682363" y="111659"/>
                    <a:pt x="780107" y="116186"/>
                  </a:cubicBezTo>
                  <a:cubicBezTo>
                    <a:pt x="877851" y="120713"/>
                    <a:pt x="1084405" y="181069"/>
                    <a:pt x="1113074" y="179560"/>
                  </a:cubicBezTo>
                  <a:cubicBezTo>
                    <a:pt x="1141743" y="178051"/>
                    <a:pt x="932172" y="128257"/>
                    <a:pt x="952123" y="107132"/>
                  </a:cubicBezTo>
                  <a:cubicBezTo>
                    <a:pt x="972074" y="86007"/>
                    <a:pt x="1149790" y="49793"/>
                    <a:pt x="1232780" y="52811"/>
                  </a:cubicBezTo>
                  <a:cubicBezTo>
                    <a:pt x="1315770" y="55829"/>
                    <a:pt x="1414150" y="115242"/>
                    <a:pt x="1450064" y="125239"/>
                  </a:cubicBezTo>
                  <a:cubicBezTo>
                    <a:pt x="1485978" y="135236"/>
                    <a:pt x="1410540" y="132408"/>
                    <a:pt x="1448263" y="112792"/>
                  </a:cubicBezTo>
                  <a:cubicBezTo>
                    <a:pt x="1485986" y="93176"/>
                    <a:pt x="1593110" y="9996"/>
                    <a:pt x="1676400" y="7544"/>
                  </a:cubicBezTo>
                  <a:cubicBezTo>
                    <a:pt x="1759690" y="5092"/>
                    <a:pt x="1831818" y="96570"/>
                    <a:pt x="1948004" y="98079"/>
                  </a:cubicBezTo>
                  <a:cubicBezTo>
                    <a:pt x="2064190" y="99588"/>
                    <a:pt x="2273929" y="0"/>
                    <a:pt x="2373517" y="16598"/>
                  </a:cubicBezTo>
                  <a:cubicBezTo>
                    <a:pt x="2473105" y="33196"/>
                    <a:pt x="2485177" y="155418"/>
                    <a:pt x="2545533" y="197667"/>
                  </a:cubicBezTo>
                  <a:cubicBezTo>
                    <a:pt x="2605889" y="239916"/>
                    <a:pt x="2716040" y="229355"/>
                    <a:pt x="2735656" y="270095"/>
                  </a:cubicBezTo>
                  <a:cubicBezTo>
                    <a:pt x="2755272" y="310835"/>
                    <a:pt x="2658701" y="413441"/>
                    <a:pt x="2663228" y="442110"/>
                  </a:cubicBezTo>
                  <a:cubicBezTo>
                    <a:pt x="2667755" y="470779"/>
                    <a:pt x="2758289" y="402879"/>
                    <a:pt x="2762816" y="442110"/>
                  </a:cubicBezTo>
                  <a:cubicBezTo>
                    <a:pt x="2767343" y="481341"/>
                    <a:pt x="2746218" y="627706"/>
                    <a:pt x="2690388" y="677500"/>
                  </a:cubicBezTo>
                  <a:cubicBezTo>
                    <a:pt x="2634558" y="727294"/>
                    <a:pt x="2498757" y="755964"/>
                    <a:pt x="2427838" y="740875"/>
                  </a:cubicBezTo>
                  <a:cubicBezTo>
                    <a:pt x="2356919" y="725786"/>
                    <a:pt x="2279965" y="593002"/>
                    <a:pt x="2264876" y="586966"/>
                  </a:cubicBezTo>
                  <a:cubicBezTo>
                    <a:pt x="2249787" y="580930"/>
                    <a:pt x="2329759" y="650340"/>
                    <a:pt x="2337303" y="704661"/>
                  </a:cubicBezTo>
                  <a:cubicBezTo>
                    <a:pt x="2344847" y="758982"/>
                    <a:pt x="2373517" y="873659"/>
                    <a:pt x="2310143" y="912891"/>
                  </a:cubicBezTo>
                  <a:cubicBezTo>
                    <a:pt x="2246769" y="952123"/>
                    <a:pt x="2027977" y="944578"/>
                    <a:pt x="1957058" y="940051"/>
                  </a:cubicBezTo>
                  <a:cubicBezTo>
                    <a:pt x="1886139" y="935524"/>
                    <a:pt x="1952531" y="861588"/>
                    <a:pt x="1884630" y="885730"/>
                  </a:cubicBezTo>
                  <a:cubicBezTo>
                    <a:pt x="1816729" y="909872"/>
                    <a:pt x="1668856" y="1060763"/>
                    <a:pt x="1549652" y="1084906"/>
                  </a:cubicBezTo>
                  <a:cubicBezTo>
                    <a:pt x="1430448" y="1109049"/>
                    <a:pt x="1250887" y="1050202"/>
                    <a:pt x="1169406" y="1030586"/>
                  </a:cubicBezTo>
                  <a:cubicBezTo>
                    <a:pt x="1087925" y="1010970"/>
                    <a:pt x="1083399" y="983809"/>
                    <a:pt x="1060765" y="967211"/>
                  </a:cubicBezTo>
                  <a:cubicBezTo>
                    <a:pt x="1038131" y="950613"/>
                    <a:pt x="1057747" y="926471"/>
                    <a:pt x="1033604" y="930998"/>
                  </a:cubicBezTo>
                  <a:cubicBezTo>
                    <a:pt x="1009461" y="935525"/>
                    <a:pt x="986828" y="983810"/>
                    <a:pt x="915909" y="994372"/>
                  </a:cubicBezTo>
                  <a:cubicBezTo>
                    <a:pt x="844990" y="1004934"/>
                    <a:pt x="683536" y="997390"/>
                    <a:pt x="608091" y="994372"/>
                  </a:cubicBezTo>
                  <a:cubicBezTo>
                    <a:pt x="532646" y="991354"/>
                    <a:pt x="496432" y="989845"/>
                    <a:pt x="463236" y="976265"/>
                  </a:cubicBezTo>
                  <a:cubicBezTo>
                    <a:pt x="430040" y="962685"/>
                    <a:pt x="440602" y="920435"/>
                    <a:pt x="408915" y="912891"/>
                  </a:cubicBezTo>
                  <a:cubicBezTo>
                    <a:pt x="377228" y="905347"/>
                    <a:pt x="318380" y="940051"/>
                    <a:pt x="273113" y="930998"/>
                  </a:cubicBezTo>
                  <a:cubicBezTo>
                    <a:pt x="227846" y="921945"/>
                    <a:pt x="168998" y="882713"/>
                    <a:pt x="137311" y="858570"/>
                  </a:cubicBezTo>
                  <a:cubicBezTo>
                    <a:pt x="105624" y="834427"/>
                    <a:pt x="86008" y="817829"/>
                    <a:pt x="82990" y="786142"/>
                  </a:cubicBezTo>
                  <a:cubicBezTo>
                    <a:pt x="79972" y="754455"/>
                    <a:pt x="84499" y="694098"/>
                    <a:pt x="119204" y="668447"/>
                  </a:cubicBezTo>
                  <a:cubicBezTo>
                    <a:pt x="153909" y="642796"/>
                    <a:pt x="256515" y="638269"/>
                    <a:pt x="291220" y="632233"/>
                  </a:cubicBezTo>
                  <a:cubicBezTo>
                    <a:pt x="325925" y="626197"/>
                    <a:pt x="327434" y="632233"/>
                    <a:pt x="327434" y="632233"/>
                  </a:cubicBezTo>
                  <a:cubicBezTo>
                    <a:pt x="286693" y="629215"/>
                    <a:pt x="93552" y="633742"/>
                    <a:pt x="46776" y="614126"/>
                  </a:cubicBezTo>
                  <a:cubicBezTo>
                    <a:pt x="0" y="594510"/>
                    <a:pt x="34705" y="558296"/>
                    <a:pt x="46776" y="514538"/>
                  </a:cubicBezTo>
                  <a:cubicBezTo>
                    <a:pt x="58847" y="470780"/>
                    <a:pt x="89026" y="381754"/>
                    <a:pt x="119204" y="351576"/>
                  </a:cubicBezTo>
                  <a:cubicBezTo>
                    <a:pt x="149382" y="321398"/>
                    <a:pt x="202195" y="331960"/>
                    <a:pt x="227846" y="333469"/>
                  </a:cubicBezTo>
                  <a:cubicBezTo>
                    <a:pt x="253497" y="334978"/>
                    <a:pt x="280658" y="401370"/>
                    <a:pt x="291220" y="38779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162" name="TextBox 159"/>
            <p:cNvSpPr txBox="1">
              <a:spLocks noChangeArrowheads="1"/>
            </p:cNvSpPr>
            <p:nvPr/>
          </p:nvSpPr>
          <p:spPr bwMode="auto">
            <a:xfrm>
              <a:off x="6397690" y="285728"/>
              <a:ext cx="2103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3 склонение</a:t>
              </a:r>
            </a:p>
          </p:txBody>
        </p:sp>
      </p:grpSp>
      <p:grpSp>
        <p:nvGrpSpPr>
          <p:cNvPr id="20494" name="Группа 113"/>
          <p:cNvGrpSpPr>
            <a:grpSpLocks noChangeAspect="1"/>
          </p:cNvGrpSpPr>
          <p:nvPr/>
        </p:nvGrpSpPr>
        <p:grpSpPr bwMode="auto">
          <a:xfrm>
            <a:off x="0" y="1285875"/>
            <a:ext cx="539750" cy="414338"/>
            <a:chOff x="3086616" y="5643578"/>
            <a:chExt cx="681927" cy="523758"/>
          </a:xfrm>
        </p:grpSpPr>
        <p:sp>
          <p:nvSpPr>
            <p:cNvPr id="173" name="Freeform 137"/>
            <p:cNvSpPr>
              <a:spLocks/>
            </p:cNvSpPr>
            <p:nvPr/>
          </p:nvSpPr>
          <p:spPr bwMode="auto">
            <a:xfrm rot="19008291">
              <a:off x="3086616" y="5862096"/>
              <a:ext cx="569522" cy="179234"/>
            </a:xfrm>
            <a:custGeom>
              <a:avLst/>
              <a:gdLst>
                <a:gd name="connsiteX0" fmla="*/ 848 w 848"/>
                <a:gd name="connsiteY0" fmla="*/ 300 h 308"/>
                <a:gd name="connsiteX1" fmla="*/ 704 w 848"/>
                <a:gd name="connsiteY1" fmla="*/ 76 h 308"/>
                <a:gd name="connsiteX2" fmla="*/ 576 w 848"/>
                <a:gd name="connsiteY2" fmla="*/ 4 h 308"/>
                <a:gd name="connsiteX3" fmla="*/ 376 w 848"/>
                <a:gd name="connsiteY3" fmla="*/ 52 h 308"/>
                <a:gd name="connsiteX4" fmla="*/ 0 w 848"/>
                <a:gd name="connsiteY4" fmla="*/ 308 h 308"/>
                <a:gd name="connsiteX0" fmla="*/ 848 w 848"/>
                <a:gd name="connsiteY0" fmla="*/ 300 h 308"/>
                <a:gd name="connsiteX1" fmla="*/ 704 w 848"/>
                <a:gd name="connsiteY1" fmla="*/ 76 h 308"/>
                <a:gd name="connsiteX2" fmla="*/ 576 w 848"/>
                <a:gd name="connsiteY2" fmla="*/ 4 h 308"/>
                <a:gd name="connsiteX3" fmla="*/ 376 w 848"/>
                <a:gd name="connsiteY3" fmla="*/ 52 h 308"/>
                <a:gd name="connsiteX4" fmla="*/ 0 w 848"/>
                <a:gd name="connsiteY4" fmla="*/ 308 h 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" h="308">
                  <a:moveTo>
                    <a:pt x="848" y="300"/>
                  </a:moveTo>
                  <a:cubicBezTo>
                    <a:pt x="824" y="263"/>
                    <a:pt x="749" y="125"/>
                    <a:pt x="704" y="76"/>
                  </a:cubicBezTo>
                  <a:cubicBezTo>
                    <a:pt x="659" y="27"/>
                    <a:pt x="631" y="8"/>
                    <a:pt x="576" y="4"/>
                  </a:cubicBezTo>
                  <a:cubicBezTo>
                    <a:pt x="521" y="0"/>
                    <a:pt x="472" y="1"/>
                    <a:pt x="376" y="52"/>
                  </a:cubicBezTo>
                  <a:cubicBezTo>
                    <a:pt x="280" y="103"/>
                    <a:pt x="42" y="162"/>
                    <a:pt x="0" y="308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25100"/>
                </a:gs>
              </a:gsLst>
              <a:path path="rect">
                <a:fillToRect l="50000" t="50000" r="50000" b="50000"/>
              </a:path>
            </a:gradFill>
            <a:ln w="9525" cap="flat" cmpd="sng">
              <a:gradFill flip="none" rotWithShape="1">
                <a:gsLst>
                  <a:gs pos="0">
                    <a:srgbClr val="FFC0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7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4" name="Freeform 138"/>
            <p:cNvSpPr>
              <a:spLocks/>
            </p:cNvSpPr>
            <p:nvPr/>
          </p:nvSpPr>
          <p:spPr bwMode="auto">
            <a:xfrm rot="19008291">
              <a:off x="3186260" y="5943294"/>
              <a:ext cx="582283" cy="224042"/>
            </a:xfrm>
            <a:custGeom>
              <a:avLst/>
              <a:gdLst>
                <a:gd name="connsiteX0" fmla="*/ 0 w 867"/>
                <a:gd name="connsiteY0" fmla="*/ 92 h 385"/>
                <a:gd name="connsiteX1" fmla="*/ 226 w 867"/>
                <a:gd name="connsiteY1" fmla="*/ 283 h 385"/>
                <a:gd name="connsiteX2" fmla="*/ 552 w 867"/>
                <a:gd name="connsiteY2" fmla="*/ 380 h 385"/>
                <a:gd name="connsiteX3" fmla="*/ 832 w 867"/>
                <a:gd name="connsiteY3" fmla="*/ 252 h 385"/>
                <a:gd name="connsiteX4" fmla="*/ 760 w 867"/>
                <a:gd name="connsiteY4" fmla="*/ 28 h 385"/>
                <a:gd name="connsiteX5" fmla="*/ 232 w 867"/>
                <a:gd name="connsiteY5" fmla="*/ 84 h 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" h="385">
                  <a:moveTo>
                    <a:pt x="0" y="92"/>
                  </a:moveTo>
                  <a:cubicBezTo>
                    <a:pt x="30" y="111"/>
                    <a:pt x="134" y="235"/>
                    <a:pt x="226" y="283"/>
                  </a:cubicBezTo>
                  <a:cubicBezTo>
                    <a:pt x="318" y="331"/>
                    <a:pt x="451" y="385"/>
                    <a:pt x="552" y="380"/>
                  </a:cubicBezTo>
                  <a:cubicBezTo>
                    <a:pt x="653" y="375"/>
                    <a:pt x="797" y="311"/>
                    <a:pt x="832" y="252"/>
                  </a:cubicBezTo>
                  <a:cubicBezTo>
                    <a:pt x="867" y="193"/>
                    <a:pt x="860" y="56"/>
                    <a:pt x="760" y="28"/>
                  </a:cubicBezTo>
                  <a:cubicBezTo>
                    <a:pt x="660" y="0"/>
                    <a:pt x="446" y="42"/>
                    <a:pt x="232" y="84"/>
                  </a:cubicBezTo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9900"/>
                </a:gs>
                <a:gs pos="100000">
                  <a:srgbClr val="FFFF00"/>
                </a:gs>
              </a:gsLst>
              <a:lin ang="18900000" scaled="1"/>
            </a:gradFill>
            <a:ln w="9525" cap="flat" cmpd="sng">
              <a:gradFill flip="none" rotWithShape="1">
                <a:gsLst>
                  <a:gs pos="0">
                    <a:srgbClr val="8000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150" name="Freeform 139"/>
            <p:cNvSpPr>
              <a:spLocks/>
            </p:cNvSpPr>
            <p:nvPr/>
          </p:nvSpPr>
          <p:spPr bwMode="auto">
            <a:xfrm rot="-2591709">
              <a:off x="3570988" y="5833467"/>
              <a:ext cx="58430" cy="167595"/>
            </a:xfrm>
            <a:custGeom>
              <a:avLst/>
              <a:gdLst>
                <a:gd name="T0" fmla="*/ 18042108 w 87"/>
                <a:gd name="T1" fmla="*/ 0 h 288"/>
                <a:gd name="T2" fmla="*/ 36084888 w 87"/>
                <a:gd name="T3" fmla="*/ 54182062 h 288"/>
                <a:gd name="T4" fmla="*/ 0 w 87"/>
                <a:gd name="T5" fmla="*/ 9752806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51" name="Freeform 140"/>
            <p:cNvSpPr>
              <a:spLocks/>
            </p:cNvSpPr>
            <p:nvPr/>
          </p:nvSpPr>
          <p:spPr bwMode="auto">
            <a:xfrm rot="-2591709">
              <a:off x="3512234" y="5888632"/>
              <a:ext cx="58430" cy="167595"/>
            </a:xfrm>
            <a:custGeom>
              <a:avLst/>
              <a:gdLst>
                <a:gd name="T0" fmla="*/ 18042108 w 87"/>
                <a:gd name="T1" fmla="*/ 0 h 288"/>
                <a:gd name="T2" fmla="*/ 36084888 w 87"/>
                <a:gd name="T3" fmla="*/ 54182062 h 288"/>
                <a:gd name="T4" fmla="*/ 0 w 87"/>
                <a:gd name="T5" fmla="*/ 9752806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52" name="Freeform 141"/>
            <p:cNvSpPr>
              <a:spLocks/>
            </p:cNvSpPr>
            <p:nvPr/>
          </p:nvSpPr>
          <p:spPr bwMode="auto">
            <a:xfrm rot="-2591709">
              <a:off x="3450065" y="5972413"/>
              <a:ext cx="48356" cy="107075"/>
            </a:xfrm>
            <a:custGeom>
              <a:avLst/>
              <a:gdLst>
                <a:gd name="T0" fmla="*/ 21650723 w 72"/>
                <a:gd name="T1" fmla="*/ 0 h 184"/>
                <a:gd name="T2" fmla="*/ 28867859 w 72"/>
                <a:gd name="T3" fmla="*/ 40637295 h 184"/>
                <a:gd name="T4" fmla="*/ 0 w 72"/>
                <a:gd name="T5" fmla="*/ 62310082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53" name="Freeform 142"/>
            <p:cNvSpPr>
              <a:spLocks/>
            </p:cNvSpPr>
            <p:nvPr/>
          </p:nvSpPr>
          <p:spPr bwMode="auto">
            <a:xfrm rot="-2591709">
              <a:off x="3401881" y="5841071"/>
              <a:ext cx="75220" cy="83798"/>
            </a:xfrm>
            <a:custGeom>
              <a:avLst/>
              <a:gdLst>
                <a:gd name="T0" fmla="*/ 0 w 112"/>
                <a:gd name="T1" fmla="*/ 0 h 144"/>
                <a:gd name="T2" fmla="*/ 25259148 w 112"/>
                <a:gd name="T3" fmla="*/ 16255064 h 144"/>
                <a:gd name="T4" fmla="*/ 50518297 w 112"/>
                <a:gd name="T5" fmla="*/ 48764614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54" name="Freeform 143"/>
            <p:cNvSpPr>
              <a:spLocks/>
            </p:cNvSpPr>
            <p:nvPr/>
          </p:nvSpPr>
          <p:spPr bwMode="auto">
            <a:xfrm rot="-2591709">
              <a:off x="3444970" y="5787051"/>
              <a:ext cx="80593" cy="93108"/>
            </a:xfrm>
            <a:custGeom>
              <a:avLst/>
              <a:gdLst>
                <a:gd name="T0" fmla="*/ 0 w 120"/>
                <a:gd name="T1" fmla="*/ 0 h 160"/>
                <a:gd name="T2" fmla="*/ 32476295 w 120"/>
                <a:gd name="T3" fmla="*/ 24382075 h 160"/>
                <a:gd name="T4" fmla="*/ 54126938 w 120"/>
                <a:gd name="T5" fmla="*/ 54181870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55" name="Freeform 2261"/>
            <p:cNvSpPr>
              <a:spLocks/>
            </p:cNvSpPr>
            <p:nvPr/>
          </p:nvSpPr>
          <p:spPr bwMode="auto">
            <a:xfrm rot="2003443">
              <a:off x="3625122" y="5643578"/>
              <a:ext cx="107983" cy="215565"/>
            </a:xfrm>
            <a:custGeom>
              <a:avLst/>
              <a:gdLst>
                <a:gd name="T0" fmla="*/ 50925234 w 192"/>
                <a:gd name="T1" fmla="*/ 11289299 h 294"/>
                <a:gd name="T2" fmla="*/ 10438358 w 192"/>
                <a:gd name="T3" fmla="*/ 101606640 h 294"/>
                <a:gd name="T4" fmla="*/ 316075 w 192"/>
                <a:gd name="T5" fmla="*/ 140314472 h 294"/>
                <a:gd name="T6" fmla="*/ 7907505 w 192"/>
                <a:gd name="T7" fmla="*/ 157517872 h 294"/>
                <a:gd name="T8" fmla="*/ 20560078 w 192"/>
                <a:gd name="T9" fmla="*/ 144615505 h 294"/>
                <a:gd name="T10" fmla="*/ 20560078 w 192"/>
                <a:gd name="T11" fmla="*/ 118810039 h 294"/>
                <a:gd name="T12" fmla="*/ 38273230 w 192"/>
                <a:gd name="T13" fmla="*/ 71501584 h 294"/>
                <a:gd name="T14" fmla="*/ 58516662 w 192"/>
                <a:gd name="T15" fmla="*/ 32793740 h 294"/>
                <a:gd name="T16" fmla="*/ 50925234 w 192"/>
                <a:gd name="T17" fmla="*/ 11289299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9" name="Группа 198"/>
          <p:cNvGrpSpPr>
            <a:grpSpLocks/>
          </p:cNvGrpSpPr>
          <p:nvPr/>
        </p:nvGrpSpPr>
        <p:grpSpPr bwMode="auto">
          <a:xfrm>
            <a:off x="428625" y="428625"/>
            <a:ext cx="1392238" cy="1106488"/>
            <a:chOff x="3929058" y="357873"/>
            <a:chExt cx="1392073" cy="1107028"/>
          </a:xfrm>
        </p:grpSpPr>
        <p:sp>
          <p:nvSpPr>
            <p:cNvPr id="21117" name="Freeform 2260"/>
            <p:cNvSpPr>
              <a:spLocks/>
            </p:cNvSpPr>
            <p:nvPr/>
          </p:nvSpPr>
          <p:spPr bwMode="auto">
            <a:xfrm rot="460421">
              <a:off x="3997701" y="536068"/>
              <a:ext cx="794825" cy="925966"/>
            </a:xfrm>
            <a:custGeom>
              <a:avLst/>
              <a:gdLst>
                <a:gd name="T0" fmla="*/ 2147483647 w 972"/>
                <a:gd name="T1" fmla="*/ 2147483647 h 1125"/>
                <a:gd name="T2" fmla="*/ 2147483647 w 972"/>
                <a:gd name="T3" fmla="*/ 2147483647 h 1125"/>
                <a:gd name="T4" fmla="*/ 2147483647 w 972"/>
                <a:gd name="T5" fmla="*/ 2147483647 h 1125"/>
                <a:gd name="T6" fmla="*/ 2147483647 w 972"/>
                <a:gd name="T7" fmla="*/ 2147483647 h 1125"/>
                <a:gd name="T8" fmla="*/ 2147483647 w 972"/>
                <a:gd name="T9" fmla="*/ 2147483647 h 1125"/>
                <a:gd name="T10" fmla="*/ 2147483647 w 972"/>
                <a:gd name="T11" fmla="*/ 2147483647 h 1125"/>
                <a:gd name="T12" fmla="*/ 2147483647 w 972"/>
                <a:gd name="T13" fmla="*/ 2147483647 h 1125"/>
                <a:gd name="T14" fmla="*/ 2147483647 w 972"/>
                <a:gd name="T15" fmla="*/ 2147483647 h 1125"/>
                <a:gd name="T16" fmla="*/ 2147483647 w 972"/>
                <a:gd name="T17" fmla="*/ 2147483647 h 1125"/>
                <a:gd name="T18" fmla="*/ 2147483647 w 972"/>
                <a:gd name="T19" fmla="*/ 2147483647 h 1125"/>
                <a:gd name="T20" fmla="*/ 2147483647 w 972"/>
                <a:gd name="T21" fmla="*/ 2147483647 h 1125"/>
                <a:gd name="T22" fmla="*/ 2147483647 w 972"/>
                <a:gd name="T23" fmla="*/ 2147483647 h 1125"/>
                <a:gd name="T24" fmla="*/ 2147483647 w 972"/>
                <a:gd name="T25" fmla="*/ 2147483647 h 1125"/>
                <a:gd name="T26" fmla="*/ 2147483647 w 972"/>
                <a:gd name="T27" fmla="*/ 2147483647 h 1125"/>
                <a:gd name="T28" fmla="*/ 2147483647 w 972"/>
                <a:gd name="T29" fmla="*/ 2147483647 h 1125"/>
                <a:gd name="T30" fmla="*/ 2147483647 w 972"/>
                <a:gd name="T31" fmla="*/ 2147483647 h 11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72"/>
                <a:gd name="T49" fmla="*/ 0 h 1125"/>
                <a:gd name="T50" fmla="*/ 972 w 972"/>
                <a:gd name="T51" fmla="*/ 1125 h 11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72" h="1125">
                  <a:moveTo>
                    <a:pt x="633" y="38"/>
                  </a:moveTo>
                  <a:cubicBezTo>
                    <a:pt x="621" y="39"/>
                    <a:pt x="606" y="34"/>
                    <a:pt x="591" y="29"/>
                  </a:cubicBezTo>
                  <a:cubicBezTo>
                    <a:pt x="576" y="24"/>
                    <a:pt x="579" y="0"/>
                    <a:pt x="545" y="6"/>
                  </a:cubicBezTo>
                  <a:cubicBezTo>
                    <a:pt x="511" y="12"/>
                    <a:pt x="434" y="17"/>
                    <a:pt x="389" y="66"/>
                  </a:cubicBezTo>
                  <a:cubicBezTo>
                    <a:pt x="344" y="115"/>
                    <a:pt x="323" y="225"/>
                    <a:pt x="273" y="302"/>
                  </a:cubicBezTo>
                  <a:cubicBezTo>
                    <a:pt x="223" y="379"/>
                    <a:pt x="134" y="435"/>
                    <a:pt x="91" y="526"/>
                  </a:cubicBezTo>
                  <a:cubicBezTo>
                    <a:pt x="48" y="617"/>
                    <a:pt x="0" y="759"/>
                    <a:pt x="17" y="846"/>
                  </a:cubicBezTo>
                  <a:cubicBezTo>
                    <a:pt x="34" y="933"/>
                    <a:pt x="107" y="1000"/>
                    <a:pt x="193" y="1046"/>
                  </a:cubicBezTo>
                  <a:cubicBezTo>
                    <a:pt x="279" y="1092"/>
                    <a:pt x="422" y="1125"/>
                    <a:pt x="533" y="1122"/>
                  </a:cubicBezTo>
                  <a:cubicBezTo>
                    <a:pt x="644" y="1119"/>
                    <a:pt x="786" y="1086"/>
                    <a:pt x="857" y="1030"/>
                  </a:cubicBezTo>
                  <a:cubicBezTo>
                    <a:pt x="928" y="974"/>
                    <a:pt x="952" y="866"/>
                    <a:pt x="962" y="785"/>
                  </a:cubicBezTo>
                  <a:cubicBezTo>
                    <a:pt x="972" y="704"/>
                    <a:pt x="945" y="621"/>
                    <a:pt x="917" y="546"/>
                  </a:cubicBezTo>
                  <a:cubicBezTo>
                    <a:pt x="889" y="471"/>
                    <a:pt x="812" y="405"/>
                    <a:pt x="793" y="334"/>
                  </a:cubicBezTo>
                  <a:cubicBezTo>
                    <a:pt x="774" y="263"/>
                    <a:pt x="825" y="171"/>
                    <a:pt x="801" y="118"/>
                  </a:cubicBezTo>
                  <a:cubicBezTo>
                    <a:pt x="777" y="65"/>
                    <a:pt x="678" y="27"/>
                    <a:pt x="649" y="14"/>
                  </a:cubicBezTo>
                  <a:cubicBezTo>
                    <a:pt x="620" y="1"/>
                    <a:pt x="630" y="33"/>
                    <a:pt x="625" y="38"/>
                  </a:cubicBezTo>
                </a:path>
              </a:pathLst>
            </a:custGeom>
            <a:gradFill rotWithShape="1">
              <a:gsLst>
                <a:gs pos="0">
                  <a:srgbClr val="FAF400"/>
                </a:gs>
                <a:gs pos="100000">
                  <a:srgbClr val="D2CD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18" name="Freeform 1011"/>
            <p:cNvSpPr>
              <a:spLocks/>
            </p:cNvSpPr>
            <p:nvPr/>
          </p:nvSpPr>
          <p:spPr bwMode="auto">
            <a:xfrm rot="-2241147">
              <a:off x="4174781" y="953460"/>
              <a:ext cx="396293" cy="495880"/>
            </a:xfrm>
            <a:custGeom>
              <a:avLst/>
              <a:gdLst>
                <a:gd name="T0" fmla="*/ 288066446 w 288"/>
                <a:gd name="T1" fmla="*/ 171601799 h 218"/>
                <a:gd name="T2" fmla="*/ 67419340 w 288"/>
                <a:gd name="T3" fmla="*/ 37668690 h 218"/>
                <a:gd name="T4" fmla="*/ 6128781 w 288"/>
                <a:gd name="T5" fmla="*/ 405986993 h 218"/>
                <a:gd name="T6" fmla="*/ 104194785 w 288"/>
                <a:gd name="T7" fmla="*/ 807788578 h 218"/>
                <a:gd name="T8" fmla="*/ 386131120 w 288"/>
                <a:gd name="T9" fmla="*/ 874755106 h 218"/>
                <a:gd name="T10" fmla="*/ 435164102 w 288"/>
                <a:gd name="T11" fmla="*/ 573403313 h 218"/>
                <a:gd name="T12" fmla="*/ 288066446 w 288"/>
                <a:gd name="T13" fmla="*/ 171601799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19" name="Freeform 2261"/>
            <p:cNvSpPr>
              <a:spLocks/>
            </p:cNvSpPr>
            <p:nvPr/>
          </p:nvSpPr>
          <p:spPr bwMode="auto">
            <a:xfrm rot="460421">
              <a:off x="4524479" y="391820"/>
              <a:ext cx="157003" cy="241986"/>
            </a:xfrm>
            <a:custGeom>
              <a:avLst/>
              <a:gdLst>
                <a:gd name="T0" fmla="*/ 87084329 w 192"/>
                <a:gd name="T1" fmla="*/ 11513264 h 294"/>
                <a:gd name="T2" fmla="*/ 17849279 w 192"/>
                <a:gd name="T3" fmla="*/ 103617729 h 294"/>
                <a:gd name="T4" fmla="*/ 540516 w 192"/>
                <a:gd name="T5" fmla="*/ 143091088 h 294"/>
                <a:gd name="T6" fmla="*/ 13522703 w 192"/>
                <a:gd name="T7" fmla="*/ 160635065 h 294"/>
                <a:gd name="T8" fmla="*/ 35158043 w 192"/>
                <a:gd name="T9" fmla="*/ 147477288 h 294"/>
                <a:gd name="T10" fmla="*/ 35158043 w 192"/>
                <a:gd name="T11" fmla="*/ 121161733 h 294"/>
                <a:gd name="T12" fmla="*/ 65448177 w 192"/>
                <a:gd name="T13" fmla="*/ 72915974 h 294"/>
                <a:gd name="T14" fmla="*/ 100065692 w 192"/>
                <a:gd name="T15" fmla="*/ 33442629 h 294"/>
                <a:gd name="T16" fmla="*/ 87084329 w 192"/>
                <a:gd name="T17" fmla="*/ 11513264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20" name="Freeform 2264"/>
            <p:cNvSpPr>
              <a:spLocks/>
            </p:cNvSpPr>
            <p:nvPr/>
          </p:nvSpPr>
          <p:spPr bwMode="auto">
            <a:xfrm rot="460421">
              <a:off x="4305370" y="1433624"/>
              <a:ext cx="98944" cy="31277"/>
            </a:xfrm>
            <a:custGeom>
              <a:avLst/>
              <a:gdLst>
                <a:gd name="T0" fmla="*/ 0 w 121"/>
                <a:gd name="T1" fmla="*/ 6030699 h 38"/>
                <a:gd name="T2" fmla="*/ 30289953 w 121"/>
                <a:gd name="T3" fmla="*/ 1644511 h 38"/>
                <a:gd name="T4" fmla="*/ 64907273 w 121"/>
                <a:gd name="T5" fmla="*/ 14802252 h 38"/>
                <a:gd name="T6" fmla="*/ 25962578 w 121"/>
                <a:gd name="T7" fmla="*/ 19188438 h 38"/>
                <a:gd name="T8" fmla="*/ 0 w 121"/>
                <a:gd name="T9" fmla="*/ 6030699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38"/>
                <a:gd name="T17" fmla="*/ 121 w 12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38">
                  <a:moveTo>
                    <a:pt x="0" y="11"/>
                  </a:moveTo>
                  <a:cubicBezTo>
                    <a:pt x="2" y="8"/>
                    <a:pt x="36" y="0"/>
                    <a:pt x="56" y="3"/>
                  </a:cubicBezTo>
                  <a:cubicBezTo>
                    <a:pt x="81" y="4"/>
                    <a:pt x="121" y="22"/>
                    <a:pt x="120" y="27"/>
                  </a:cubicBezTo>
                  <a:cubicBezTo>
                    <a:pt x="119" y="32"/>
                    <a:pt x="68" y="38"/>
                    <a:pt x="48" y="35"/>
                  </a:cubicBezTo>
                  <a:cubicBezTo>
                    <a:pt x="28" y="32"/>
                    <a:pt x="10" y="16"/>
                    <a:pt x="0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743"/>
            <p:cNvSpPr>
              <a:spLocks/>
            </p:cNvSpPr>
            <p:nvPr/>
          </p:nvSpPr>
          <p:spPr bwMode="auto">
            <a:xfrm rot="13053935">
              <a:off x="4665345" y="603322"/>
              <a:ext cx="653715" cy="219942"/>
            </a:xfrm>
            <a:custGeom>
              <a:avLst/>
              <a:gdLst>
                <a:gd name="connsiteX0" fmla="*/ 966 w 966"/>
                <a:gd name="connsiteY0" fmla="*/ 305 h 350"/>
                <a:gd name="connsiteX1" fmla="*/ 822 w 966"/>
                <a:gd name="connsiteY1" fmla="*/ 81 h 350"/>
                <a:gd name="connsiteX2" fmla="*/ 694 w 966"/>
                <a:gd name="connsiteY2" fmla="*/ 9 h 350"/>
                <a:gd name="connsiteX3" fmla="*/ 494 w 966"/>
                <a:gd name="connsiteY3" fmla="*/ 57 h 350"/>
                <a:gd name="connsiteX4" fmla="*/ 0 w 966"/>
                <a:gd name="connsiteY4" fmla="*/ 350 h 350"/>
                <a:gd name="connsiteX0" fmla="*/ 966 w 966"/>
                <a:gd name="connsiteY0" fmla="*/ 300 h 345"/>
                <a:gd name="connsiteX1" fmla="*/ 822 w 966"/>
                <a:gd name="connsiteY1" fmla="*/ 76 h 345"/>
                <a:gd name="connsiteX2" fmla="*/ 694 w 966"/>
                <a:gd name="connsiteY2" fmla="*/ 4 h 345"/>
                <a:gd name="connsiteX3" fmla="*/ 494 w 966"/>
                <a:gd name="connsiteY3" fmla="*/ 52 h 345"/>
                <a:gd name="connsiteX4" fmla="*/ 221 w 966"/>
                <a:gd name="connsiteY4" fmla="*/ 171 h 345"/>
                <a:gd name="connsiteX5" fmla="*/ 0 w 966"/>
                <a:gd name="connsiteY5" fmla="*/ 345 h 345"/>
                <a:gd name="connsiteX0" fmla="*/ 920 w 920"/>
                <a:gd name="connsiteY0" fmla="*/ 300 h 361"/>
                <a:gd name="connsiteX1" fmla="*/ 776 w 920"/>
                <a:gd name="connsiteY1" fmla="*/ 76 h 361"/>
                <a:gd name="connsiteX2" fmla="*/ 648 w 920"/>
                <a:gd name="connsiteY2" fmla="*/ 4 h 361"/>
                <a:gd name="connsiteX3" fmla="*/ 448 w 920"/>
                <a:gd name="connsiteY3" fmla="*/ 52 h 361"/>
                <a:gd name="connsiteX4" fmla="*/ 175 w 920"/>
                <a:gd name="connsiteY4" fmla="*/ 171 h 361"/>
                <a:gd name="connsiteX5" fmla="*/ 0 w 920"/>
                <a:gd name="connsiteY5" fmla="*/ 361 h 361"/>
                <a:gd name="connsiteX0" fmla="*/ 1051 w 1051"/>
                <a:gd name="connsiteY0" fmla="*/ 300 h 361"/>
                <a:gd name="connsiteX1" fmla="*/ 907 w 1051"/>
                <a:gd name="connsiteY1" fmla="*/ 76 h 361"/>
                <a:gd name="connsiteX2" fmla="*/ 779 w 1051"/>
                <a:gd name="connsiteY2" fmla="*/ 4 h 361"/>
                <a:gd name="connsiteX3" fmla="*/ 579 w 1051"/>
                <a:gd name="connsiteY3" fmla="*/ 52 h 361"/>
                <a:gd name="connsiteX4" fmla="*/ 306 w 1051"/>
                <a:gd name="connsiteY4" fmla="*/ 171 h 361"/>
                <a:gd name="connsiteX5" fmla="*/ 131 w 1051"/>
                <a:gd name="connsiteY5" fmla="*/ 361 h 361"/>
                <a:gd name="connsiteX0" fmla="*/ 1046 w 1046"/>
                <a:gd name="connsiteY0" fmla="*/ 245 h 361"/>
                <a:gd name="connsiteX1" fmla="*/ 907 w 1046"/>
                <a:gd name="connsiteY1" fmla="*/ 76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46 w 1046"/>
                <a:gd name="connsiteY0" fmla="*/ 245 h 361"/>
                <a:gd name="connsiteX1" fmla="*/ 999 w 1046"/>
                <a:gd name="connsiteY1" fmla="*/ 40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72 w 1072"/>
                <a:gd name="connsiteY0" fmla="*/ 245 h 382"/>
                <a:gd name="connsiteX1" fmla="*/ 1025 w 1072"/>
                <a:gd name="connsiteY1" fmla="*/ 40 h 382"/>
                <a:gd name="connsiteX2" fmla="*/ 805 w 1072"/>
                <a:gd name="connsiteY2" fmla="*/ 4 h 382"/>
                <a:gd name="connsiteX3" fmla="*/ 605 w 1072"/>
                <a:gd name="connsiteY3" fmla="*/ 52 h 382"/>
                <a:gd name="connsiteX4" fmla="*/ 332 w 1072"/>
                <a:gd name="connsiteY4" fmla="*/ 171 h 382"/>
                <a:gd name="connsiteX5" fmla="*/ 131 w 1072"/>
                <a:gd name="connsiteY5" fmla="*/ 382 h 382"/>
                <a:gd name="connsiteX0" fmla="*/ 1174 w 1174"/>
                <a:gd name="connsiteY0" fmla="*/ 245 h 382"/>
                <a:gd name="connsiteX1" fmla="*/ 1127 w 1174"/>
                <a:gd name="connsiteY1" fmla="*/ 40 h 382"/>
                <a:gd name="connsiteX2" fmla="*/ 907 w 1174"/>
                <a:gd name="connsiteY2" fmla="*/ 4 h 382"/>
                <a:gd name="connsiteX3" fmla="*/ 707 w 1174"/>
                <a:gd name="connsiteY3" fmla="*/ 52 h 382"/>
                <a:gd name="connsiteX4" fmla="*/ 434 w 1174"/>
                <a:gd name="connsiteY4" fmla="*/ 171 h 382"/>
                <a:gd name="connsiteX5" fmla="*/ 233 w 1174"/>
                <a:gd name="connsiteY5" fmla="*/ 382 h 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" h="382">
                  <a:moveTo>
                    <a:pt x="1174" y="245"/>
                  </a:moveTo>
                  <a:cubicBezTo>
                    <a:pt x="1150" y="208"/>
                    <a:pt x="1171" y="80"/>
                    <a:pt x="1127" y="40"/>
                  </a:cubicBezTo>
                  <a:cubicBezTo>
                    <a:pt x="1083" y="0"/>
                    <a:pt x="977" y="2"/>
                    <a:pt x="907" y="4"/>
                  </a:cubicBezTo>
                  <a:cubicBezTo>
                    <a:pt x="837" y="6"/>
                    <a:pt x="786" y="24"/>
                    <a:pt x="707" y="52"/>
                  </a:cubicBezTo>
                  <a:cubicBezTo>
                    <a:pt x="628" y="80"/>
                    <a:pt x="513" y="116"/>
                    <a:pt x="434" y="171"/>
                  </a:cubicBezTo>
                  <a:cubicBezTo>
                    <a:pt x="355" y="226"/>
                    <a:pt x="0" y="328"/>
                    <a:pt x="233" y="3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ln w="3175" cap="flat" cmpd="sng">
              <a:gradFill flip="none" rotWithShape="1">
                <a:gsLst>
                  <a:gs pos="0">
                    <a:srgbClr val="800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6" name="Freeform 744"/>
            <p:cNvSpPr>
              <a:spLocks/>
            </p:cNvSpPr>
            <p:nvPr/>
          </p:nvSpPr>
          <p:spPr bwMode="auto">
            <a:xfrm rot="12924124">
              <a:off x="4709834" y="448374"/>
              <a:ext cx="611297" cy="257010"/>
            </a:xfrm>
            <a:custGeom>
              <a:avLst/>
              <a:gdLst>
                <a:gd name="connsiteX0" fmla="*/ 35 w 902"/>
                <a:gd name="connsiteY0" fmla="*/ 92 h 395"/>
                <a:gd name="connsiteX1" fmla="*/ 92 w 902"/>
                <a:gd name="connsiteY1" fmla="*/ 161 h 395"/>
                <a:gd name="connsiteX2" fmla="*/ 587 w 902"/>
                <a:gd name="connsiteY2" fmla="*/ 380 h 395"/>
                <a:gd name="connsiteX3" fmla="*/ 867 w 902"/>
                <a:gd name="connsiteY3" fmla="*/ 252 h 395"/>
                <a:gd name="connsiteX4" fmla="*/ 795 w 902"/>
                <a:gd name="connsiteY4" fmla="*/ 28 h 395"/>
                <a:gd name="connsiteX5" fmla="*/ 267 w 902"/>
                <a:gd name="connsiteY5" fmla="*/ 84 h 395"/>
                <a:gd name="connsiteX0" fmla="*/ 35 w 901"/>
                <a:gd name="connsiteY0" fmla="*/ 92 h 349"/>
                <a:gd name="connsiteX1" fmla="*/ 92 w 901"/>
                <a:gd name="connsiteY1" fmla="*/ 161 h 349"/>
                <a:gd name="connsiteX2" fmla="*/ 588 w 901"/>
                <a:gd name="connsiteY2" fmla="*/ 334 h 349"/>
                <a:gd name="connsiteX3" fmla="*/ 867 w 901"/>
                <a:gd name="connsiteY3" fmla="*/ 252 h 349"/>
                <a:gd name="connsiteX4" fmla="*/ 795 w 901"/>
                <a:gd name="connsiteY4" fmla="*/ 28 h 349"/>
                <a:gd name="connsiteX5" fmla="*/ 267 w 901"/>
                <a:gd name="connsiteY5" fmla="*/ 84 h 349"/>
                <a:gd name="connsiteX0" fmla="*/ 47 w 913"/>
                <a:gd name="connsiteY0" fmla="*/ 92 h 339"/>
                <a:gd name="connsiteX1" fmla="*/ 92 w 913"/>
                <a:gd name="connsiteY1" fmla="*/ 223 h 339"/>
                <a:gd name="connsiteX2" fmla="*/ 600 w 913"/>
                <a:gd name="connsiteY2" fmla="*/ 334 h 339"/>
                <a:gd name="connsiteX3" fmla="*/ 879 w 913"/>
                <a:gd name="connsiteY3" fmla="*/ 252 h 339"/>
                <a:gd name="connsiteX4" fmla="*/ 807 w 913"/>
                <a:gd name="connsiteY4" fmla="*/ 28 h 339"/>
                <a:gd name="connsiteX5" fmla="*/ 279 w 913"/>
                <a:gd name="connsiteY5" fmla="*/ 84 h 339"/>
                <a:gd name="connsiteX0" fmla="*/ 113 w 979"/>
                <a:gd name="connsiteY0" fmla="*/ 92 h 339"/>
                <a:gd name="connsiteX1" fmla="*/ 158 w 979"/>
                <a:gd name="connsiteY1" fmla="*/ 223 h 339"/>
                <a:gd name="connsiteX2" fmla="*/ 666 w 979"/>
                <a:gd name="connsiteY2" fmla="*/ 334 h 339"/>
                <a:gd name="connsiteX3" fmla="*/ 945 w 979"/>
                <a:gd name="connsiteY3" fmla="*/ 252 h 339"/>
                <a:gd name="connsiteX4" fmla="*/ 873 w 979"/>
                <a:gd name="connsiteY4" fmla="*/ 28 h 339"/>
                <a:gd name="connsiteX5" fmla="*/ 345 w 979"/>
                <a:gd name="connsiteY5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26 w 960"/>
                <a:gd name="connsiteY6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152 w 1018"/>
                <a:gd name="connsiteY0" fmla="*/ 92 h 339"/>
                <a:gd name="connsiteX1" fmla="*/ 7 w 1018"/>
                <a:gd name="connsiteY1" fmla="*/ 120 h 339"/>
                <a:gd name="connsiteX2" fmla="*/ 197 w 1018"/>
                <a:gd name="connsiteY2" fmla="*/ 223 h 339"/>
                <a:gd name="connsiteX3" fmla="*/ 705 w 1018"/>
                <a:gd name="connsiteY3" fmla="*/ 334 h 339"/>
                <a:gd name="connsiteX4" fmla="*/ 984 w 1018"/>
                <a:gd name="connsiteY4" fmla="*/ 252 h 339"/>
                <a:gd name="connsiteX5" fmla="*/ 912 w 1018"/>
                <a:gd name="connsiteY5" fmla="*/ 28 h 339"/>
                <a:gd name="connsiteX6" fmla="*/ 392 w 1018"/>
                <a:gd name="connsiteY6" fmla="*/ 82 h 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" h="339">
                  <a:moveTo>
                    <a:pt x="152" y="92"/>
                  </a:moveTo>
                  <a:cubicBezTo>
                    <a:pt x="152" y="92"/>
                    <a:pt x="0" y="98"/>
                    <a:pt x="7" y="120"/>
                  </a:cubicBezTo>
                  <a:cubicBezTo>
                    <a:pt x="14" y="142"/>
                    <a:pt x="81" y="187"/>
                    <a:pt x="197" y="223"/>
                  </a:cubicBezTo>
                  <a:cubicBezTo>
                    <a:pt x="313" y="259"/>
                    <a:pt x="574" y="329"/>
                    <a:pt x="705" y="334"/>
                  </a:cubicBezTo>
                  <a:cubicBezTo>
                    <a:pt x="836" y="339"/>
                    <a:pt x="950" y="303"/>
                    <a:pt x="984" y="252"/>
                  </a:cubicBezTo>
                  <a:cubicBezTo>
                    <a:pt x="1018" y="201"/>
                    <a:pt x="1011" y="56"/>
                    <a:pt x="912" y="28"/>
                  </a:cubicBezTo>
                  <a:cubicBezTo>
                    <a:pt x="813" y="0"/>
                    <a:pt x="644" y="82"/>
                    <a:pt x="392" y="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r="100000" b="100000"/>
              </a:path>
              <a:tileRect l="-100000" t="-100000"/>
            </a:gradFill>
            <a:ln w="3175" cap="flat" cmpd="sng">
              <a:gradFill flip="none" rotWithShape="1">
                <a:gsLst>
                  <a:gs pos="0">
                    <a:srgbClr val="800000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7" name="Freeform 745"/>
            <p:cNvSpPr>
              <a:spLocks/>
            </p:cNvSpPr>
            <p:nvPr/>
          </p:nvSpPr>
          <p:spPr bwMode="auto">
            <a:xfrm rot="12924124">
              <a:off x="4815228" y="357873"/>
              <a:ext cx="41103" cy="201541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8" name="Freeform 745"/>
            <p:cNvSpPr>
              <a:spLocks/>
            </p:cNvSpPr>
            <p:nvPr/>
          </p:nvSpPr>
          <p:spPr bwMode="auto">
            <a:xfrm rot="12924124">
              <a:off x="4920163" y="432576"/>
              <a:ext cx="35356" cy="16645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9" name="Freeform 745"/>
            <p:cNvSpPr>
              <a:spLocks/>
            </p:cNvSpPr>
            <p:nvPr/>
          </p:nvSpPr>
          <p:spPr bwMode="auto">
            <a:xfrm rot="12924124">
              <a:off x="5003881" y="513485"/>
              <a:ext cx="45776" cy="124509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0" name="Freeform 745"/>
            <p:cNvSpPr>
              <a:spLocks/>
            </p:cNvSpPr>
            <p:nvPr/>
          </p:nvSpPr>
          <p:spPr bwMode="auto">
            <a:xfrm rot="10313961">
              <a:off x="4789506" y="573368"/>
              <a:ext cx="42484" cy="11825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1" name="Freeform 745"/>
            <p:cNvSpPr>
              <a:spLocks/>
            </p:cNvSpPr>
            <p:nvPr/>
          </p:nvSpPr>
          <p:spPr bwMode="auto">
            <a:xfrm rot="10313961">
              <a:off x="4904438" y="630530"/>
              <a:ext cx="42484" cy="8999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142" name="Freeform 2261"/>
            <p:cNvSpPr>
              <a:spLocks/>
            </p:cNvSpPr>
            <p:nvPr/>
          </p:nvSpPr>
          <p:spPr bwMode="auto">
            <a:xfrm rot="-3726419">
              <a:off x="4679722" y="404353"/>
              <a:ext cx="60754" cy="140487"/>
            </a:xfrm>
            <a:custGeom>
              <a:avLst/>
              <a:gdLst>
                <a:gd name="T0" fmla="*/ 19795993 w 192"/>
                <a:gd name="T1" fmla="*/ 5893286 h 294"/>
                <a:gd name="T2" fmla="*/ 4057544 w 192"/>
                <a:gd name="T3" fmla="*/ 53039092 h 294"/>
                <a:gd name="T4" fmla="*/ 123090 w 192"/>
                <a:gd name="T5" fmla="*/ 73244378 h 294"/>
                <a:gd name="T6" fmla="*/ 3073773 w 192"/>
                <a:gd name="T7" fmla="*/ 82224552 h 294"/>
                <a:gd name="T8" fmla="*/ 7992315 w 192"/>
                <a:gd name="T9" fmla="*/ 75489302 h 294"/>
                <a:gd name="T10" fmla="*/ 7992315 w 192"/>
                <a:gd name="T11" fmla="*/ 62019266 h 294"/>
                <a:gd name="T12" fmla="*/ 14877769 w 192"/>
                <a:gd name="T13" fmla="*/ 37323668 h 294"/>
                <a:gd name="T14" fmla="*/ 22746996 w 192"/>
                <a:gd name="T15" fmla="*/ 17118389 h 294"/>
                <a:gd name="T16" fmla="*/ 19795993 w 192"/>
                <a:gd name="T17" fmla="*/ 5893286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43" name="TextBox 196"/>
            <p:cNvSpPr txBox="1">
              <a:spLocks noChangeArrowheads="1"/>
            </p:cNvSpPr>
            <p:nvPr/>
          </p:nvSpPr>
          <p:spPr bwMode="auto">
            <a:xfrm>
              <a:off x="3929058" y="857232"/>
              <a:ext cx="88870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рожь</a:t>
              </a:r>
            </a:p>
          </p:txBody>
        </p:sp>
      </p:grpSp>
      <p:grpSp>
        <p:nvGrpSpPr>
          <p:cNvPr id="181" name="Группа 180"/>
          <p:cNvGrpSpPr>
            <a:grpSpLocks noChangeAspect="1"/>
          </p:cNvGrpSpPr>
          <p:nvPr/>
        </p:nvGrpSpPr>
        <p:grpSpPr bwMode="auto">
          <a:xfrm>
            <a:off x="642938" y="571500"/>
            <a:ext cx="809625" cy="700088"/>
            <a:chOff x="691149" y="642483"/>
            <a:chExt cx="809017" cy="700093"/>
          </a:xfrm>
        </p:grpSpPr>
        <p:grpSp>
          <p:nvGrpSpPr>
            <p:cNvPr id="21089" name="Группа 117"/>
            <p:cNvGrpSpPr>
              <a:grpSpLocks noChangeAspect="1"/>
            </p:cNvGrpSpPr>
            <p:nvPr/>
          </p:nvGrpSpPr>
          <p:grpSpPr bwMode="auto">
            <a:xfrm rot="1422992">
              <a:off x="691149" y="642483"/>
              <a:ext cx="500066" cy="700093"/>
              <a:chOff x="3071802" y="5357826"/>
              <a:chExt cx="642942" cy="900506"/>
            </a:xfrm>
          </p:grpSpPr>
          <p:sp>
            <p:nvSpPr>
              <p:cNvPr id="21113" name="Freeform 2260"/>
              <p:cNvSpPr>
                <a:spLocks/>
              </p:cNvSpPr>
              <p:nvPr/>
            </p:nvSpPr>
            <p:spPr bwMode="auto">
              <a:xfrm rot="-962571">
                <a:off x="3071802" y="5508987"/>
                <a:ext cx="642942" cy="749345"/>
              </a:xfrm>
              <a:custGeom>
                <a:avLst/>
                <a:gdLst>
                  <a:gd name="T0" fmla="*/ 2147483647 w 972"/>
                  <a:gd name="T1" fmla="*/ 2147483647 h 1125"/>
                  <a:gd name="T2" fmla="*/ 2147483647 w 972"/>
                  <a:gd name="T3" fmla="*/ 2147483647 h 1125"/>
                  <a:gd name="T4" fmla="*/ 2147483647 w 972"/>
                  <a:gd name="T5" fmla="*/ 1773341824 h 1125"/>
                  <a:gd name="T6" fmla="*/ 2147483647 w 972"/>
                  <a:gd name="T7" fmla="*/ 2147483647 h 1125"/>
                  <a:gd name="T8" fmla="*/ 2147483647 w 972"/>
                  <a:gd name="T9" fmla="*/ 2147483647 h 1125"/>
                  <a:gd name="T10" fmla="*/ 2147483647 w 972"/>
                  <a:gd name="T11" fmla="*/ 2147483647 h 1125"/>
                  <a:gd name="T12" fmla="*/ 2147483647 w 972"/>
                  <a:gd name="T13" fmla="*/ 2147483647 h 1125"/>
                  <a:gd name="T14" fmla="*/ 2147483647 w 972"/>
                  <a:gd name="T15" fmla="*/ 2147483647 h 1125"/>
                  <a:gd name="T16" fmla="*/ 2147483647 w 972"/>
                  <a:gd name="T17" fmla="*/ 2147483647 h 1125"/>
                  <a:gd name="T18" fmla="*/ 2147483647 w 972"/>
                  <a:gd name="T19" fmla="*/ 2147483647 h 1125"/>
                  <a:gd name="T20" fmla="*/ 2147483647 w 972"/>
                  <a:gd name="T21" fmla="*/ 2147483647 h 1125"/>
                  <a:gd name="T22" fmla="*/ 2147483647 w 972"/>
                  <a:gd name="T23" fmla="*/ 2147483647 h 1125"/>
                  <a:gd name="T24" fmla="*/ 2147483647 w 972"/>
                  <a:gd name="T25" fmla="*/ 2147483647 h 1125"/>
                  <a:gd name="T26" fmla="*/ 2147483647 w 972"/>
                  <a:gd name="T27" fmla="*/ 2147483647 h 1125"/>
                  <a:gd name="T28" fmla="*/ 2147483647 w 972"/>
                  <a:gd name="T29" fmla="*/ 2147483647 h 1125"/>
                  <a:gd name="T30" fmla="*/ 2147483647 w 972"/>
                  <a:gd name="T31" fmla="*/ 2147483647 h 11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72"/>
                  <a:gd name="T49" fmla="*/ 0 h 1125"/>
                  <a:gd name="T50" fmla="*/ 972 w 972"/>
                  <a:gd name="T51" fmla="*/ 1125 h 11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72" h="1125">
                    <a:moveTo>
                      <a:pt x="633" y="38"/>
                    </a:moveTo>
                    <a:cubicBezTo>
                      <a:pt x="621" y="39"/>
                      <a:pt x="606" y="34"/>
                      <a:pt x="591" y="29"/>
                    </a:cubicBezTo>
                    <a:cubicBezTo>
                      <a:pt x="576" y="24"/>
                      <a:pt x="579" y="0"/>
                      <a:pt x="545" y="6"/>
                    </a:cubicBezTo>
                    <a:cubicBezTo>
                      <a:pt x="511" y="12"/>
                      <a:pt x="434" y="17"/>
                      <a:pt x="389" y="66"/>
                    </a:cubicBezTo>
                    <a:cubicBezTo>
                      <a:pt x="344" y="115"/>
                      <a:pt x="323" y="225"/>
                      <a:pt x="273" y="302"/>
                    </a:cubicBezTo>
                    <a:cubicBezTo>
                      <a:pt x="223" y="379"/>
                      <a:pt x="134" y="435"/>
                      <a:pt x="91" y="526"/>
                    </a:cubicBezTo>
                    <a:cubicBezTo>
                      <a:pt x="48" y="617"/>
                      <a:pt x="0" y="759"/>
                      <a:pt x="17" y="846"/>
                    </a:cubicBezTo>
                    <a:cubicBezTo>
                      <a:pt x="34" y="933"/>
                      <a:pt x="107" y="1000"/>
                      <a:pt x="193" y="1046"/>
                    </a:cubicBezTo>
                    <a:cubicBezTo>
                      <a:pt x="279" y="1092"/>
                      <a:pt x="422" y="1125"/>
                      <a:pt x="533" y="1122"/>
                    </a:cubicBezTo>
                    <a:cubicBezTo>
                      <a:pt x="644" y="1119"/>
                      <a:pt x="786" y="1086"/>
                      <a:pt x="857" y="1030"/>
                    </a:cubicBezTo>
                    <a:cubicBezTo>
                      <a:pt x="928" y="974"/>
                      <a:pt x="952" y="866"/>
                      <a:pt x="962" y="785"/>
                    </a:cubicBezTo>
                    <a:cubicBezTo>
                      <a:pt x="972" y="704"/>
                      <a:pt x="945" y="621"/>
                      <a:pt x="917" y="546"/>
                    </a:cubicBezTo>
                    <a:cubicBezTo>
                      <a:pt x="889" y="471"/>
                      <a:pt x="812" y="405"/>
                      <a:pt x="793" y="334"/>
                    </a:cubicBezTo>
                    <a:cubicBezTo>
                      <a:pt x="774" y="263"/>
                      <a:pt x="825" y="171"/>
                      <a:pt x="801" y="118"/>
                    </a:cubicBezTo>
                    <a:cubicBezTo>
                      <a:pt x="777" y="65"/>
                      <a:pt x="678" y="27"/>
                      <a:pt x="649" y="14"/>
                    </a:cubicBezTo>
                    <a:cubicBezTo>
                      <a:pt x="620" y="1"/>
                      <a:pt x="630" y="33"/>
                      <a:pt x="625" y="38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14" name="Freeform 1011"/>
              <p:cNvSpPr>
                <a:spLocks/>
              </p:cNvSpPr>
              <p:nvPr/>
            </p:nvSpPr>
            <p:spPr bwMode="auto">
              <a:xfrm rot="-3664139">
                <a:off x="3282325" y="5840243"/>
                <a:ext cx="320703" cy="401122"/>
              </a:xfrm>
              <a:custGeom>
                <a:avLst/>
                <a:gdLst>
                  <a:gd name="T0" fmla="*/ 233119872 w 288"/>
                  <a:gd name="T1" fmla="*/ 138810311 h 218"/>
                  <a:gd name="T2" fmla="*/ 54559592 w 288"/>
                  <a:gd name="T3" fmla="*/ 30470558 h 218"/>
                  <a:gd name="T4" fmla="*/ 4959761 w 288"/>
                  <a:gd name="T5" fmla="*/ 328406700 h 218"/>
                  <a:gd name="T6" fmla="*/ 84320390 w 288"/>
                  <a:gd name="T7" fmla="*/ 653427785 h 218"/>
                  <a:gd name="T8" fmla="*/ 312479425 w 288"/>
                  <a:gd name="T9" fmla="*/ 707597640 h 218"/>
                  <a:gd name="T10" fmla="*/ 352159723 w 288"/>
                  <a:gd name="T11" fmla="*/ 463831338 h 218"/>
                  <a:gd name="T12" fmla="*/ 233119872 w 288"/>
                  <a:gd name="T13" fmla="*/ 138810311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FFCC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15" name="Freeform 2261"/>
              <p:cNvSpPr>
                <a:spLocks/>
              </p:cNvSpPr>
              <p:nvPr/>
            </p:nvSpPr>
            <p:spPr bwMode="auto">
              <a:xfrm rot="-962571">
                <a:off x="3325518" y="5357826"/>
                <a:ext cx="127001" cy="195829"/>
              </a:xfrm>
              <a:custGeom>
                <a:avLst/>
                <a:gdLst>
                  <a:gd name="T0" fmla="*/ 70443220 w 192"/>
                  <a:gd name="T1" fmla="*/ 9317196 h 294"/>
                  <a:gd name="T2" fmla="*/ 14438427 w 192"/>
                  <a:gd name="T3" fmla="*/ 83853431 h 294"/>
                  <a:gd name="T4" fmla="*/ 437227 w 192"/>
                  <a:gd name="T5" fmla="*/ 115797545 h 294"/>
                  <a:gd name="T6" fmla="*/ 10938624 w 192"/>
                  <a:gd name="T7" fmla="*/ 129995141 h 294"/>
                  <a:gd name="T8" fmla="*/ 28439626 w 192"/>
                  <a:gd name="T9" fmla="*/ 119347110 h 294"/>
                  <a:gd name="T10" fmla="*/ 28439626 w 192"/>
                  <a:gd name="T11" fmla="*/ 98051048 h 294"/>
                  <a:gd name="T12" fmla="*/ 52941561 w 192"/>
                  <a:gd name="T13" fmla="*/ 59007803 h 294"/>
                  <a:gd name="T14" fmla="*/ 80943950 w 192"/>
                  <a:gd name="T15" fmla="*/ 27063700 h 294"/>
                  <a:gd name="T16" fmla="*/ 70443220 w 192"/>
                  <a:gd name="T17" fmla="*/ 9317196 h 2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"/>
                  <a:gd name="T28" fmla="*/ 0 h 294"/>
                  <a:gd name="T29" fmla="*/ 192 w 192"/>
                  <a:gd name="T30" fmla="*/ 294 h 2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16" name="Freeform 2264"/>
              <p:cNvSpPr>
                <a:spLocks/>
              </p:cNvSpPr>
              <p:nvPr/>
            </p:nvSpPr>
            <p:spPr bwMode="auto">
              <a:xfrm rot="-962571">
                <a:off x="3469907" y="6217679"/>
                <a:ext cx="80037" cy="25311"/>
              </a:xfrm>
              <a:custGeom>
                <a:avLst/>
                <a:gdLst>
                  <a:gd name="T0" fmla="*/ 0 w 121"/>
                  <a:gd name="T1" fmla="*/ 4880360 h 38"/>
                  <a:gd name="T2" fmla="*/ 24501910 w 121"/>
                  <a:gd name="T3" fmla="*/ 1330826 h 38"/>
                  <a:gd name="T4" fmla="*/ 52504279 w 121"/>
                  <a:gd name="T5" fmla="*/ 11978764 h 38"/>
                  <a:gd name="T6" fmla="*/ 21001444 w 121"/>
                  <a:gd name="T7" fmla="*/ 15528297 h 38"/>
                  <a:gd name="T8" fmla="*/ 0 w 121"/>
                  <a:gd name="T9" fmla="*/ 488036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38"/>
                  <a:gd name="T17" fmla="*/ 121 w 121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090" name="Группа 112"/>
            <p:cNvGrpSpPr>
              <a:grpSpLocks noChangeAspect="1"/>
            </p:cNvGrpSpPr>
            <p:nvPr/>
          </p:nvGrpSpPr>
          <p:grpSpPr bwMode="auto">
            <a:xfrm>
              <a:off x="1071538" y="642918"/>
              <a:ext cx="428628" cy="292801"/>
              <a:chOff x="3500430" y="5429264"/>
              <a:chExt cx="837295" cy="571504"/>
            </a:xfrm>
          </p:grpSpPr>
          <p:sp>
            <p:nvSpPr>
              <p:cNvPr id="164" name="Freeform 743"/>
              <p:cNvSpPr>
                <a:spLocks/>
              </p:cNvSpPr>
              <p:nvPr/>
            </p:nvSpPr>
            <p:spPr bwMode="auto">
              <a:xfrm rot="13053935">
                <a:off x="3531756" y="5730677"/>
                <a:ext cx="803423" cy="270091"/>
              </a:xfrm>
              <a:custGeom>
                <a:avLst/>
                <a:gdLst>
                  <a:gd name="connsiteX0" fmla="*/ 966 w 966"/>
                  <a:gd name="connsiteY0" fmla="*/ 305 h 350"/>
                  <a:gd name="connsiteX1" fmla="*/ 822 w 966"/>
                  <a:gd name="connsiteY1" fmla="*/ 81 h 350"/>
                  <a:gd name="connsiteX2" fmla="*/ 694 w 966"/>
                  <a:gd name="connsiteY2" fmla="*/ 9 h 350"/>
                  <a:gd name="connsiteX3" fmla="*/ 494 w 966"/>
                  <a:gd name="connsiteY3" fmla="*/ 57 h 350"/>
                  <a:gd name="connsiteX4" fmla="*/ 0 w 966"/>
                  <a:gd name="connsiteY4" fmla="*/ 350 h 350"/>
                  <a:gd name="connsiteX0" fmla="*/ 966 w 966"/>
                  <a:gd name="connsiteY0" fmla="*/ 300 h 345"/>
                  <a:gd name="connsiteX1" fmla="*/ 822 w 966"/>
                  <a:gd name="connsiteY1" fmla="*/ 76 h 345"/>
                  <a:gd name="connsiteX2" fmla="*/ 694 w 966"/>
                  <a:gd name="connsiteY2" fmla="*/ 4 h 345"/>
                  <a:gd name="connsiteX3" fmla="*/ 494 w 966"/>
                  <a:gd name="connsiteY3" fmla="*/ 52 h 345"/>
                  <a:gd name="connsiteX4" fmla="*/ 221 w 966"/>
                  <a:gd name="connsiteY4" fmla="*/ 171 h 345"/>
                  <a:gd name="connsiteX5" fmla="*/ 0 w 966"/>
                  <a:gd name="connsiteY5" fmla="*/ 345 h 345"/>
                  <a:gd name="connsiteX0" fmla="*/ 920 w 920"/>
                  <a:gd name="connsiteY0" fmla="*/ 300 h 361"/>
                  <a:gd name="connsiteX1" fmla="*/ 776 w 920"/>
                  <a:gd name="connsiteY1" fmla="*/ 76 h 361"/>
                  <a:gd name="connsiteX2" fmla="*/ 648 w 920"/>
                  <a:gd name="connsiteY2" fmla="*/ 4 h 361"/>
                  <a:gd name="connsiteX3" fmla="*/ 448 w 920"/>
                  <a:gd name="connsiteY3" fmla="*/ 52 h 361"/>
                  <a:gd name="connsiteX4" fmla="*/ 175 w 920"/>
                  <a:gd name="connsiteY4" fmla="*/ 171 h 361"/>
                  <a:gd name="connsiteX5" fmla="*/ 0 w 920"/>
                  <a:gd name="connsiteY5" fmla="*/ 361 h 361"/>
                  <a:gd name="connsiteX0" fmla="*/ 1051 w 1051"/>
                  <a:gd name="connsiteY0" fmla="*/ 300 h 361"/>
                  <a:gd name="connsiteX1" fmla="*/ 907 w 1051"/>
                  <a:gd name="connsiteY1" fmla="*/ 76 h 361"/>
                  <a:gd name="connsiteX2" fmla="*/ 779 w 1051"/>
                  <a:gd name="connsiteY2" fmla="*/ 4 h 361"/>
                  <a:gd name="connsiteX3" fmla="*/ 579 w 1051"/>
                  <a:gd name="connsiteY3" fmla="*/ 52 h 361"/>
                  <a:gd name="connsiteX4" fmla="*/ 306 w 1051"/>
                  <a:gd name="connsiteY4" fmla="*/ 171 h 361"/>
                  <a:gd name="connsiteX5" fmla="*/ 131 w 1051"/>
                  <a:gd name="connsiteY5" fmla="*/ 361 h 361"/>
                  <a:gd name="connsiteX0" fmla="*/ 1046 w 1046"/>
                  <a:gd name="connsiteY0" fmla="*/ 245 h 361"/>
                  <a:gd name="connsiteX1" fmla="*/ 907 w 1046"/>
                  <a:gd name="connsiteY1" fmla="*/ 76 h 361"/>
                  <a:gd name="connsiteX2" fmla="*/ 779 w 1046"/>
                  <a:gd name="connsiteY2" fmla="*/ 4 h 361"/>
                  <a:gd name="connsiteX3" fmla="*/ 579 w 1046"/>
                  <a:gd name="connsiteY3" fmla="*/ 52 h 361"/>
                  <a:gd name="connsiteX4" fmla="*/ 306 w 1046"/>
                  <a:gd name="connsiteY4" fmla="*/ 171 h 361"/>
                  <a:gd name="connsiteX5" fmla="*/ 131 w 1046"/>
                  <a:gd name="connsiteY5" fmla="*/ 361 h 361"/>
                  <a:gd name="connsiteX0" fmla="*/ 1046 w 1046"/>
                  <a:gd name="connsiteY0" fmla="*/ 245 h 361"/>
                  <a:gd name="connsiteX1" fmla="*/ 999 w 1046"/>
                  <a:gd name="connsiteY1" fmla="*/ 40 h 361"/>
                  <a:gd name="connsiteX2" fmla="*/ 779 w 1046"/>
                  <a:gd name="connsiteY2" fmla="*/ 4 h 361"/>
                  <a:gd name="connsiteX3" fmla="*/ 579 w 1046"/>
                  <a:gd name="connsiteY3" fmla="*/ 52 h 361"/>
                  <a:gd name="connsiteX4" fmla="*/ 306 w 1046"/>
                  <a:gd name="connsiteY4" fmla="*/ 171 h 361"/>
                  <a:gd name="connsiteX5" fmla="*/ 131 w 1046"/>
                  <a:gd name="connsiteY5" fmla="*/ 361 h 361"/>
                  <a:gd name="connsiteX0" fmla="*/ 1072 w 1072"/>
                  <a:gd name="connsiteY0" fmla="*/ 245 h 382"/>
                  <a:gd name="connsiteX1" fmla="*/ 1025 w 1072"/>
                  <a:gd name="connsiteY1" fmla="*/ 40 h 382"/>
                  <a:gd name="connsiteX2" fmla="*/ 805 w 1072"/>
                  <a:gd name="connsiteY2" fmla="*/ 4 h 382"/>
                  <a:gd name="connsiteX3" fmla="*/ 605 w 1072"/>
                  <a:gd name="connsiteY3" fmla="*/ 52 h 382"/>
                  <a:gd name="connsiteX4" fmla="*/ 332 w 1072"/>
                  <a:gd name="connsiteY4" fmla="*/ 171 h 382"/>
                  <a:gd name="connsiteX5" fmla="*/ 131 w 1072"/>
                  <a:gd name="connsiteY5" fmla="*/ 382 h 382"/>
                  <a:gd name="connsiteX0" fmla="*/ 1174 w 1174"/>
                  <a:gd name="connsiteY0" fmla="*/ 245 h 382"/>
                  <a:gd name="connsiteX1" fmla="*/ 1127 w 1174"/>
                  <a:gd name="connsiteY1" fmla="*/ 40 h 382"/>
                  <a:gd name="connsiteX2" fmla="*/ 907 w 1174"/>
                  <a:gd name="connsiteY2" fmla="*/ 4 h 382"/>
                  <a:gd name="connsiteX3" fmla="*/ 707 w 1174"/>
                  <a:gd name="connsiteY3" fmla="*/ 52 h 382"/>
                  <a:gd name="connsiteX4" fmla="*/ 434 w 1174"/>
                  <a:gd name="connsiteY4" fmla="*/ 171 h 382"/>
                  <a:gd name="connsiteX5" fmla="*/ 233 w 1174"/>
                  <a:gd name="connsiteY5" fmla="*/ 382 h 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4" h="382">
                    <a:moveTo>
                      <a:pt x="1174" y="245"/>
                    </a:moveTo>
                    <a:cubicBezTo>
                      <a:pt x="1150" y="208"/>
                      <a:pt x="1171" y="80"/>
                      <a:pt x="1127" y="40"/>
                    </a:cubicBezTo>
                    <a:cubicBezTo>
                      <a:pt x="1083" y="0"/>
                      <a:pt x="977" y="2"/>
                      <a:pt x="907" y="4"/>
                    </a:cubicBezTo>
                    <a:cubicBezTo>
                      <a:pt x="837" y="6"/>
                      <a:pt x="786" y="24"/>
                      <a:pt x="707" y="52"/>
                    </a:cubicBezTo>
                    <a:cubicBezTo>
                      <a:pt x="628" y="80"/>
                      <a:pt x="513" y="116"/>
                      <a:pt x="434" y="171"/>
                    </a:cubicBezTo>
                    <a:cubicBezTo>
                      <a:pt x="355" y="226"/>
                      <a:pt x="0" y="328"/>
                      <a:pt x="233" y="382"/>
                    </a:cubicBezTo>
                  </a:path>
                </a:pathLst>
              </a:custGeom>
              <a:gradFill flip="none" rotWithShape="1">
                <a:gsLst>
                  <a:gs pos="0">
                    <a:srgbClr val="364C2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  <a:tileRect r="-100000" b="-100000"/>
              </a:gradFill>
              <a:ln w="3175" cap="flat" cmpd="sng">
                <a:gradFill flip="none" rotWithShape="1">
                  <a:gsLst>
                    <a:gs pos="0">
                      <a:srgbClr val="800000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5" name="Freeform 744"/>
              <p:cNvSpPr>
                <a:spLocks/>
              </p:cNvSpPr>
              <p:nvPr/>
            </p:nvSpPr>
            <p:spPr bwMode="auto">
              <a:xfrm rot="12924124">
                <a:off x="3586434" y="5540400"/>
                <a:ext cx="751291" cy="315611"/>
              </a:xfrm>
              <a:custGeom>
                <a:avLst/>
                <a:gdLst>
                  <a:gd name="connsiteX0" fmla="*/ 35 w 902"/>
                  <a:gd name="connsiteY0" fmla="*/ 92 h 395"/>
                  <a:gd name="connsiteX1" fmla="*/ 92 w 902"/>
                  <a:gd name="connsiteY1" fmla="*/ 161 h 395"/>
                  <a:gd name="connsiteX2" fmla="*/ 587 w 902"/>
                  <a:gd name="connsiteY2" fmla="*/ 380 h 395"/>
                  <a:gd name="connsiteX3" fmla="*/ 867 w 902"/>
                  <a:gd name="connsiteY3" fmla="*/ 252 h 395"/>
                  <a:gd name="connsiteX4" fmla="*/ 795 w 902"/>
                  <a:gd name="connsiteY4" fmla="*/ 28 h 395"/>
                  <a:gd name="connsiteX5" fmla="*/ 267 w 902"/>
                  <a:gd name="connsiteY5" fmla="*/ 84 h 395"/>
                  <a:gd name="connsiteX0" fmla="*/ 35 w 901"/>
                  <a:gd name="connsiteY0" fmla="*/ 92 h 349"/>
                  <a:gd name="connsiteX1" fmla="*/ 92 w 901"/>
                  <a:gd name="connsiteY1" fmla="*/ 161 h 349"/>
                  <a:gd name="connsiteX2" fmla="*/ 588 w 901"/>
                  <a:gd name="connsiteY2" fmla="*/ 334 h 349"/>
                  <a:gd name="connsiteX3" fmla="*/ 867 w 901"/>
                  <a:gd name="connsiteY3" fmla="*/ 252 h 349"/>
                  <a:gd name="connsiteX4" fmla="*/ 795 w 901"/>
                  <a:gd name="connsiteY4" fmla="*/ 28 h 349"/>
                  <a:gd name="connsiteX5" fmla="*/ 267 w 901"/>
                  <a:gd name="connsiteY5" fmla="*/ 84 h 349"/>
                  <a:gd name="connsiteX0" fmla="*/ 47 w 913"/>
                  <a:gd name="connsiteY0" fmla="*/ 92 h 339"/>
                  <a:gd name="connsiteX1" fmla="*/ 92 w 913"/>
                  <a:gd name="connsiteY1" fmla="*/ 223 h 339"/>
                  <a:gd name="connsiteX2" fmla="*/ 600 w 913"/>
                  <a:gd name="connsiteY2" fmla="*/ 334 h 339"/>
                  <a:gd name="connsiteX3" fmla="*/ 879 w 913"/>
                  <a:gd name="connsiteY3" fmla="*/ 252 h 339"/>
                  <a:gd name="connsiteX4" fmla="*/ 807 w 913"/>
                  <a:gd name="connsiteY4" fmla="*/ 28 h 339"/>
                  <a:gd name="connsiteX5" fmla="*/ 279 w 913"/>
                  <a:gd name="connsiteY5" fmla="*/ 84 h 339"/>
                  <a:gd name="connsiteX0" fmla="*/ 113 w 979"/>
                  <a:gd name="connsiteY0" fmla="*/ 92 h 339"/>
                  <a:gd name="connsiteX1" fmla="*/ 158 w 979"/>
                  <a:gd name="connsiteY1" fmla="*/ 223 h 339"/>
                  <a:gd name="connsiteX2" fmla="*/ 666 w 979"/>
                  <a:gd name="connsiteY2" fmla="*/ 334 h 339"/>
                  <a:gd name="connsiteX3" fmla="*/ 945 w 979"/>
                  <a:gd name="connsiteY3" fmla="*/ 252 h 339"/>
                  <a:gd name="connsiteX4" fmla="*/ 873 w 979"/>
                  <a:gd name="connsiteY4" fmla="*/ 28 h 339"/>
                  <a:gd name="connsiteX5" fmla="*/ 345 w 979"/>
                  <a:gd name="connsiteY5" fmla="*/ 84 h 339"/>
                  <a:gd name="connsiteX0" fmla="*/ 94 w 960"/>
                  <a:gd name="connsiteY0" fmla="*/ 92 h 339"/>
                  <a:gd name="connsiteX1" fmla="*/ 7 w 960"/>
                  <a:gd name="connsiteY1" fmla="*/ 114 h 339"/>
                  <a:gd name="connsiteX2" fmla="*/ 139 w 960"/>
                  <a:gd name="connsiteY2" fmla="*/ 223 h 339"/>
                  <a:gd name="connsiteX3" fmla="*/ 647 w 960"/>
                  <a:gd name="connsiteY3" fmla="*/ 334 h 339"/>
                  <a:gd name="connsiteX4" fmla="*/ 926 w 960"/>
                  <a:gd name="connsiteY4" fmla="*/ 252 h 339"/>
                  <a:gd name="connsiteX5" fmla="*/ 854 w 960"/>
                  <a:gd name="connsiteY5" fmla="*/ 28 h 339"/>
                  <a:gd name="connsiteX6" fmla="*/ 326 w 960"/>
                  <a:gd name="connsiteY6" fmla="*/ 84 h 339"/>
                  <a:gd name="connsiteX0" fmla="*/ 94 w 960"/>
                  <a:gd name="connsiteY0" fmla="*/ 92 h 339"/>
                  <a:gd name="connsiteX1" fmla="*/ 7 w 960"/>
                  <a:gd name="connsiteY1" fmla="*/ 114 h 339"/>
                  <a:gd name="connsiteX2" fmla="*/ 139 w 960"/>
                  <a:gd name="connsiteY2" fmla="*/ 223 h 339"/>
                  <a:gd name="connsiteX3" fmla="*/ 647 w 960"/>
                  <a:gd name="connsiteY3" fmla="*/ 334 h 339"/>
                  <a:gd name="connsiteX4" fmla="*/ 926 w 960"/>
                  <a:gd name="connsiteY4" fmla="*/ 252 h 339"/>
                  <a:gd name="connsiteX5" fmla="*/ 854 w 960"/>
                  <a:gd name="connsiteY5" fmla="*/ 28 h 339"/>
                  <a:gd name="connsiteX6" fmla="*/ 334 w 960"/>
                  <a:gd name="connsiteY6" fmla="*/ 82 h 339"/>
                  <a:gd name="connsiteX0" fmla="*/ 94 w 960"/>
                  <a:gd name="connsiteY0" fmla="*/ 92 h 339"/>
                  <a:gd name="connsiteX1" fmla="*/ 7 w 960"/>
                  <a:gd name="connsiteY1" fmla="*/ 114 h 339"/>
                  <a:gd name="connsiteX2" fmla="*/ 139 w 960"/>
                  <a:gd name="connsiteY2" fmla="*/ 223 h 339"/>
                  <a:gd name="connsiteX3" fmla="*/ 647 w 960"/>
                  <a:gd name="connsiteY3" fmla="*/ 334 h 339"/>
                  <a:gd name="connsiteX4" fmla="*/ 926 w 960"/>
                  <a:gd name="connsiteY4" fmla="*/ 252 h 339"/>
                  <a:gd name="connsiteX5" fmla="*/ 854 w 960"/>
                  <a:gd name="connsiteY5" fmla="*/ 28 h 339"/>
                  <a:gd name="connsiteX6" fmla="*/ 334 w 960"/>
                  <a:gd name="connsiteY6" fmla="*/ 82 h 339"/>
                  <a:gd name="connsiteX0" fmla="*/ 152 w 1018"/>
                  <a:gd name="connsiteY0" fmla="*/ 92 h 339"/>
                  <a:gd name="connsiteX1" fmla="*/ 7 w 1018"/>
                  <a:gd name="connsiteY1" fmla="*/ 120 h 339"/>
                  <a:gd name="connsiteX2" fmla="*/ 197 w 1018"/>
                  <a:gd name="connsiteY2" fmla="*/ 223 h 339"/>
                  <a:gd name="connsiteX3" fmla="*/ 705 w 1018"/>
                  <a:gd name="connsiteY3" fmla="*/ 334 h 339"/>
                  <a:gd name="connsiteX4" fmla="*/ 984 w 1018"/>
                  <a:gd name="connsiteY4" fmla="*/ 252 h 339"/>
                  <a:gd name="connsiteX5" fmla="*/ 912 w 1018"/>
                  <a:gd name="connsiteY5" fmla="*/ 28 h 339"/>
                  <a:gd name="connsiteX6" fmla="*/ 392 w 1018"/>
                  <a:gd name="connsiteY6" fmla="*/ 82 h 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8" h="339">
                    <a:moveTo>
                      <a:pt x="152" y="92"/>
                    </a:moveTo>
                    <a:cubicBezTo>
                      <a:pt x="152" y="92"/>
                      <a:pt x="0" y="98"/>
                      <a:pt x="7" y="120"/>
                    </a:cubicBezTo>
                    <a:cubicBezTo>
                      <a:pt x="14" y="142"/>
                      <a:pt x="81" y="187"/>
                      <a:pt x="197" y="223"/>
                    </a:cubicBezTo>
                    <a:cubicBezTo>
                      <a:pt x="313" y="259"/>
                      <a:pt x="574" y="329"/>
                      <a:pt x="705" y="334"/>
                    </a:cubicBezTo>
                    <a:cubicBezTo>
                      <a:pt x="836" y="339"/>
                      <a:pt x="950" y="303"/>
                      <a:pt x="984" y="252"/>
                    </a:cubicBezTo>
                    <a:cubicBezTo>
                      <a:pt x="1018" y="201"/>
                      <a:pt x="1011" y="56"/>
                      <a:pt x="912" y="28"/>
                    </a:cubicBezTo>
                    <a:cubicBezTo>
                      <a:pt x="813" y="0"/>
                      <a:pt x="644" y="82"/>
                      <a:pt x="392" y="82"/>
                    </a:cubicBezTo>
                  </a:path>
                </a:pathLst>
              </a:custGeom>
              <a:gradFill flip="none" rotWithShape="1">
                <a:gsLst>
                  <a:gs pos="0">
                    <a:srgbClr val="364C2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175" cap="flat" cmpd="sng">
                <a:gradFill flip="none" rotWithShape="1">
                  <a:gsLst>
                    <a:gs pos="0">
                      <a:srgbClr val="800000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16200000" scaled="0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6" name="Freeform 745"/>
              <p:cNvSpPr>
                <a:spLocks/>
              </p:cNvSpPr>
              <p:nvPr/>
            </p:nvSpPr>
            <p:spPr bwMode="auto">
              <a:xfrm rot="12924124">
                <a:off x="3715964" y="5429264"/>
                <a:ext cx="50516" cy="24749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gradFill flip="none" rotWithShape="1">
                  <a:gsLst>
                    <a:gs pos="0">
                      <a:srgbClr val="47642A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7" name="Freeform 745"/>
              <p:cNvSpPr>
                <a:spLocks/>
              </p:cNvSpPr>
              <p:nvPr/>
            </p:nvSpPr>
            <p:spPr bwMode="auto">
              <a:xfrm rot="12924124">
                <a:off x="3844931" y="5521000"/>
                <a:ext cx="43453" cy="204409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gradFill flip="none" rotWithShape="1">
                  <a:gsLst>
                    <a:gs pos="0">
                      <a:srgbClr val="47642A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8" name="Freeform 745"/>
              <p:cNvSpPr>
                <a:spLocks/>
              </p:cNvSpPr>
              <p:nvPr/>
            </p:nvSpPr>
            <p:spPr bwMode="auto">
              <a:xfrm rot="12924124">
                <a:off x="3947821" y="5620357"/>
                <a:ext cx="56259" cy="15289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gradFill flip="none" rotWithShape="1">
                  <a:gsLst>
                    <a:gs pos="0">
                      <a:srgbClr val="47642A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9" name="Freeform 745"/>
              <p:cNvSpPr>
                <a:spLocks/>
              </p:cNvSpPr>
              <p:nvPr/>
            </p:nvSpPr>
            <p:spPr bwMode="auto">
              <a:xfrm rot="10313961">
                <a:off x="3684351" y="5693894"/>
                <a:ext cx="52213" cy="145222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gradFill flip="none" rotWithShape="1">
                  <a:gsLst>
                    <a:gs pos="0">
                      <a:srgbClr val="47642A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70" name="Freeform 745"/>
              <p:cNvSpPr>
                <a:spLocks/>
              </p:cNvSpPr>
              <p:nvPr/>
            </p:nvSpPr>
            <p:spPr bwMode="auto">
              <a:xfrm rot="10313961">
                <a:off x="3825605" y="5764089"/>
                <a:ext cx="52213" cy="110517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gradFill flip="none" rotWithShape="1">
                  <a:gsLst>
                    <a:gs pos="0">
                      <a:srgbClr val="47642A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1112" name="Freeform 2261"/>
              <p:cNvSpPr>
                <a:spLocks/>
              </p:cNvSpPr>
              <p:nvPr/>
            </p:nvSpPr>
            <p:spPr bwMode="auto">
              <a:xfrm rot="-3726419">
                <a:off x="3549456" y="5486271"/>
                <a:ext cx="74607" cy="172660"/>
              </a:xfrm>
              <a:custGeom>
                <a:avLst/>
                <a:gdLst>
                  <a:gd name="T0" fmla="*/ 24309834 w 192"/>
                  <a:gd name="T1" fmla="*/ 7242910 h 294"/>
                  <a:gd name="T2" fmla="*/ 4982737 w 192"/>
                  <a:gd name="T3" fmla="*/ 65185601 h 294"/>
                  <a:gd name="T4" fmla="*/ 151157 w 192"/>
                  <a:gd name="T5" fmla="*/ 90018111 h 294"/>
                  <a:gd name="T6" fmla="*/ 3774648 w 192"/>
                  <a:gd name="T7" fmla="*/ 101054839 h 294"/>
                  <a:gd name="T8" fmla="*/ 9814706 w 192"/>
                  <a:gd name="T9" fmla="*/ 92777146 h 294"/>
                  <a:gd name="T10" fmla="*/ 9814706 w 192"/>
                  <a:gd name="T11" fmla="*/ 76222329 h 294"/>
                  <a:gd name="T12" fmla="*/ 18270167 w 192"/>
                  <a:gd name="T13" fmla="*/ 45871181 h 294"/>
                  <a:gd name="T14" fmla="*/ 27933719 w 192"/>
                  <a:gd name="T15" fmla="*/ 21038680 h 294"/>
                  <a:gd name="T16" fmla="*/ 24309834 w 192"/>
                  <a:gd name="T17" fmla="*/ 7242910 h 2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"/>
                  <a:gd name="T28" fmla="*/ 0 h 294"/>
                  <a:gd name="T29" fmla="*/ 192 w 192"/>
                  <a:gd name="T30" fmla="*/ 294 h 2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54" name="Группа 253"/>
          <p:cNvGrpSpPr>
            <a:grpSpLocks/>
          </p:cNvGrpSpPr>
          <p:nvPr/>
        </p:nvGrpSpPr>
        <p:grpSpPr bwMode="auto">
          <a:xfrm>
            <a:off x="1428750" y="428625"/>
            <a:ext cx="820738" cy="1279525"/>
            <a:chOff x="4071934" y="799040"/>
            <a:chExt cx="820994" cy="1279342"/>
          </a:xfrm>
        </p:grpSpPr>
        <p:sp>
          <p:nvSpPr>
            <p:cNvPr id="21083" name="Freeform 2260"/>
            <p:cNvSpPr>
              <a:spLocks/>
            </p:cNvSpPr>
            <p:nvPr/>
          </p:nvSpPr>
          <p:spPr bwMode="auto">
            <a:xfrm rot="242177">
              <a:off x="4131695" y="1002759"/>
              <a:ext cx="729475" cy="1067219"/>
            </a:xfrm>
            <a:custGeom>
              <a:avLst/>
              <a:gdLst>
                <a:gd name="T0" fmla="*/ 2147483647 w 1001"/>
                <a:gd name="T1" fmla="*/ 2147483647 h 1124"/>
                <a:gd name="T2" fmla="*/ 2147483647 w 1001"/>
                <a:gd name="T3" fmla="*/ 2147483647 h 1124"/>
                <a:gd name="T4" fmla="*/ 2147483647 w 1001"/>
                <a:gd name="T5" fmla="*/ 2147483647 h 1124"/>
                <a:gd name="T6" fmla="*/ 2147483647 w 1001"/>
                <a:gd name="T7" fmla="*/ 2147483647 h 1124"/>
                <a:gd name="T8" fmla="*/ 2147483647 w 1001"/>
                <a:gd name="T9" fmla="*/ 2147483647 h 1124"/>
                <a:gd name="T10" fmla="*/ 2147483647 w 1001"/>
                <a:gd name="T11" fmla="*/ 2147483647 h 1124"/>
                <a:gd name="T12" fmla="*/ 1414325971 w 1001"/>
                <a:gd name="T13" fmla="*/ 2147483647 h 1124"/>
                <a:gd name="T14" fmla="*/ 2147483647 w 1001"/>
                <a:gd name="T15" fmla="*/ 2147483647 h 1124"/>
                <a:gd name="T16" fmla="*/ 2147483647 w 1001"/>
                <a:gd name="T17" fmla="*/ 2147483647 h 1124"/>
                <a:gd name="T18" fmla="*/ 2147483647 w 1001"/>
                <a:gd name="T19" fmla="*/ 2147483647 h 1124"/>
                <a:gd name="T20" fmla="*/ 2147483647 w 1001"/>
                <a:gd name="T21" fmla="*/ 2147483647 h 1124"/>
                <a:gd name="T22" fmla="*/ 2147483647 w 1001"/>
                <a:gd name="T23" fmla="*/ 2147483647 h 1124"/>
                <a:gd name="T24" fmla="*/ 2147483647 w 1001"/>
                <a:gd name="T25" fmla="*/ 2147483647 h 1124"/>
                <a:gd name="T26" fmla="*/ 2147483647 w 1001"/>
                <a:gd name="T27" fmla="*/ 2147483647 h 1124"/>
                <a:gd name="T28" fmla="*/ 2147483647 w 1001"/>
                <a:gd name="T29" fmla="*/ 2147483647 h 1124"/>
                <a:gd name="T30" fmla="*/ 2147483647 w 1001"/>
                <a:gd name="T31" fmla="*/ 2147483647 h 11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01"/>
                <a:gd name="T49" fmla="*/ 0 h 1124"/>
                <a:gd name="T50" fmla="*/ 1001 w 1001"/>
                <a:gd name="T51" fmla="*/ 1124 h 11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01" h="1124">
                  <a:moveTo>
                    <a:pt x="623" y="37"/>
                  </a:moveTo>
                  <a:cubicBezTo>
                    <a:pt x="611" y="38"/>
                    <a:pt x="566" y="50"/>
                    <a:pt x="551" y="45"/>
                  </a:cubicBezTo>
                  <a:cubicBezTo>
                    <a:pt x="536" y="40"/>
                    <a:pt x="564" y="2"/>
                    <a:pt x="535" y="5"/>
                  </a:cubicBezTo>
                  <a:cubicBezTo>
                    <a:pt x="506" y="8"/>
                    <a:pt x="414" y="14"/>
                    <a:pt x="379" y="65"/>
                  </a:cubicBezTo>
                  <a:cubicBezTo>
                    <a:pt x="344" y="116"/>
                    <a:pt x="362" y="234"/>
                    <a:pt x="323" y="311"/>
                  </a:cubicBezTo>
                  <a:cubicBezTo>
                    <a:pt x="284" y="388"/>
                    <a:pt x="196" y="436"/>
                    <a:pt x="143" y="525"/>
                  </a:cubicBezTo>
                  <a:cubicBezTo>
                    <a:pt x="90" y="614"/>
                    <a:pt x="0" y="758"/>
                    <a:pt x="7" y="845"/>
                  </a:cubicBezTo>
                  <a:cubicBezTo>
                    <a:pt x="14" y="932"/>
                    <a:pt x="97" y="999"/>
                    <a:pt x="183" y="1045"/>
                  </a:cubicBezTo>
                  <a:cubicBezTo>
                    <a:pt x="269" y="1091"/>
                    <a:pt x="412" y="1124"/>
                    <a:pt x="523" y="1121"/>
                  </a:cubicBezTo>
                  <a:cubicBezTo>
                    <a:pt x="634" y="1118"/>
                    <a:pt x="769" y="1084"/>
                    <a:pt x="847" y="1029"/>
                  </a:cubicBezTo>
                  <a:cubicBezTo>
                    <a:pt x="925" y="974"/>
                    <a:pt x="981" y="870"/>
                    <a:pt x="991" y="789"/>
                  </a:cubicBezTo>
                  <a:cubicBezTo>
                    <a:pt x="1001" y="708"/>
                    <a:pt x="942" y="621"/>
                    <a:pt x="907" y="545"/>
                  </a:cubicBezTo>
                  <a:cubicBezTo>
                    <a:pt x="872" y="469"/>
                    <a:pt x="802" y="404"/>
                    <a:pt x="783" y="333"/>
                  </a:cubicBezTo>
                  <a:cubicBezTo>
                    <a:pt x="764" y="262"/>
                    <a:pt x="815" y="170"/>
                    <a:pt x="791" y="117"/>
                  </a:cubicBezTo>
                  <a:cubicBezTo>
                    <a:pt x="767" y="64"/>
                    <a:pt x="668" y="26"/>
                    <a:pt x="639" y="13"/>
                  </a:cubicBezTo>
                  <a:cubicBezTo>
                    <a:pt x="610" y="0"/>
                    <a:pt x="620" y="32"/>
                    <a:pt x="615" y="37"/>
                  </a:cubicBezTo>
                </a:path>
              </a:pathLst>
            </a:custGeom>
            <a:gradFill rotWithShape="1">
              <a:gsLst>
                <a:gs pos="0">
                  <a:srgbClr val="FAF400"/>
                </a:gs>
                <a:gs pos="100000">
                  <a:srgbClr val="D2CD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84" name="Freeform 2261"/>
            <p:cNvSpPr>
              <a:spLocks/>
            </p:cNvSpPr>
            <p:nvPr/>
          </p:nvSpPr>
          <p:spPr bwMode="auto">
            <a:xfrm rot="242177">
              <a:off x="4574887" y="799040"/>
              <a:ext cx="139920" cy="279148"/>
            </a:xfrm>
            <a:custGeom>
              <a:avLst/>
              <a:gdLst>
                <a:gd name="T0" fmla="*/ 61776869 w 192"/>
                <a:gd name="T1" fmla="*/ 13686795 h 294"/>
                <a:gd name="T2" fmla="*/ 12662033 w 192"/>
                <a:gd name="T3" fmla="*/ 123180205 h 294"/>
                <a:gd name="T4" fmla="*/ 384051 w 192"/>
                <a:gd name="T5" fmla="*/ 170106513 h 294"/>
                <a:gd name="T6" fmla="*/ 9592536 w 192"/>
                <a:gd name="T7" fmla="*/ 190962848 h 294"/>
                <a:gd name="T8" fmla="*/ 24940743 w 192"/>
                <a:gd name="T9" fmla="*/ 175320122 h 294"/>
                <a:gd name="T10" fmla="*/ 24940743 w 192"/>
                <a:gd name="T11" fmla="*/ 144036570 h 294"/>
                <a:gd name="T12" fmla="*/ 46428659 w 192"/>
                <a:gd name="T13" fmla="*/ 86683044 h 294"/>
                <a:gd name="T14" fmla="*/ 70985351 w 192"/>
                <a:gd name="T15" fmla="*/ 39756750 h 294"/>
                <a:gd name="T16" fmla="*/ 61776869 w 192"/>
                <a:gd name="T17" fmla="*/ 13686795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85" name="Freeform 2262"/>
            <p:cNvSpPr>
              <a:spLocks/>
            </p:cNvSpPr>
            <p:nvPr/>
          </p:nvSpPr>
          <p:spPr bwMode="auto">
            <a:xfrm rot="242177">
              <a:off x="4233509" y="1377319"/>
              <a:ext cx="608503" cy="638052"/>
            </a:xfrm>
            <a:custGeom>
              <a:avLst/>
              <a:gdLst>
                <a:gd name="T0" fmla="*/ 188013571 w 835"/>
                <a:gd name="T1" fmla="*/ 31283541 h 672"/>
                <a:gd name="T2" fmla="*/ 26092029 w 835"/>
                <a:gd name="T3" fmla="*/ 202041241 h 672"/>
                <a:gd name="T4" fmla="*/ 32230985 w 835"/>
                <a:gd name="T5" fmla="*/ 363675384 h 672"/>
                <a:gd name="T6" fmla="*/ 88635200 w 835"/>
                <a:gd name="T7" fmla="*/ 401476154 h 672"/>
                <a:gd name="T8" fmla="*/ 164224390 w 835"/>
                <a:gd name="T9" fmla="*/ 436670595 h 672"/>
                <a:gd name="T10" fmla="*/ 256313140 w 835"/>
                <a:gd name="T11" fmla="*/ 410600674 h 672"/>
                <a:gd name="T12" fmla="*/ 287008646 w 835"/>
                <a:gd name="T13" fmla="*/ 364326729 h 672"/>
                <a:gd name="T14" fmla="*/ 314635402 w 835"/>
                <a:gd name="T15" fmla="*/ 212469399 h 672"/>
                <a:gd name="T16" fmla="*/ 253242933 w 835"/>
                <a:gd name="T17" fmla="*/ 29980845 h 672"/>
                <a:gd name="T18" fmla="*/ 188013571 w 835"/>
                <a:gd name="T19" fmla="*/ 31283541 h 6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5"/>
                <a:gd name="T31" fmla="*/ 0 h 672"/>
                <a:gd name="T32" fmla="*/ 835 w 835"/>
                <a:gd name="T33" fmla="*/ 672 h 6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5" h="672">
                  <a:moveTo>
                    <a:pt x="490" y="48"/>
                  </a:moveTo>
                  <a:cubicBezTo>
                    <a:pt x="403" y="92"/>
                    <a:pt x="136" y="225"/>
                    <a:pt x="68" y="310"/>
                  </a:cubicBezTo>
                  <a:cubicBezTo>
                    <a:pt x="0" y="395"/>
                    <a:pt x="57" y="507"/>
                    <a:pt x="84" y="558"/>
                  </a:cubicBezTo>
                  <a:cubicBezTo>
                    <a:pt x="111" y="609"/>
                    <a:pt x="174" y="597"/>
                    <a:pt x="231" y="616"/>
                  </a:cubicBezTo>
                  <a:cubicBezTo>
                    <a:pt x="288" y="635"/>
                    <a:pt x="355" y="668"/>
                    <a:pt x="428" y="670"/>
                  </a:cubicBezTo>
                  <a:cubicBezTo>
                    <a:pt x="501" y="672"/>
                    <a:pt x="615" y="648"/>
                    <a:pt x="668" y="630"/>
                  </a:cubicBezTo>
                  <a:cubicBezTo>
                    <a:pt x="721" y="612"/>
                    <a:pt x="723" y="610"/>
                    <a:pt x="748" y="559"/>
                  </a:cubicBezTo>
                  <a:cubicBezTo>
                    <a:pt x="773" y="508"/>
                    <a:pt x="835" y="411"/>
                    <a:pt x="820" y="326"/>
                  </a:cubicBezTo>
                  <a:cubicBezTo>
                    <a:pt x="805" y="241"/>
                    <a:pt x="715" y="92"/>
                    <a:pt x="660" y="46"/>
                  </a:cubicBezTo>
                  <a:cubicBezTo>
                    <a:pt x="605" y="0"/>
                    <a:pt x="525" y="48"/>
                    <a:pt x="490" y="4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72F"/>
                </a:gs>
                <a:gs pos="100000">
                  <a:srgbClr val="EAE4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86" name="Freeform 2263"/>
            <p:cNvSpPr>
              <a:spLocks/>
            </p:cNvSpPr>
            <p:nvPr/>
          </p:nvSpPr>
          <p:spPr bwMode="auto">
            <a:xfrm rot="242177">
              <a:off x="4467598" y="1615880"/>
              <a:ext cx="174900" cy="136725"/>
            </a:xfrm>
            <a:custGeom>
              <a:avLst/>
              <a:gdLst>
                <a:gd name="T0" fmla="*/ 19071669 w 624"/>
                <a:gd name="T1" fmla="*/ 1340531 h 568"/>
                <a:gd name="T2" fmla="*/ 5449088 w 624"/>
                <a:gd name="T3" fmla="*/ 3351206 h 568"/>
                <a:gd name="T4" fmla="*/ 0 w 624"/>
                <a:gd name="T5" fmla="*/ 13404584 h 568"/>
                <a:gd name="T6" fmla="*/ 5449088 w 624"/>
                <a:gd name="T7" fmla="*/ 21447529 h 568"/>
                <a:gd name="T8" fmla="*/ 16347262 w 624"/>
                <a:gd name="T9" fmla="*/ 23458204 h 568"/>
                <a:gd name="T10" fmla="*/ 32694524 w 624"/>
                <a:gd name="T11" fmla="*/ 19436854 h 568"/>
                <a:gd name="T12" fmla="*/ 32694524 w 624"/>
                <a:gd name="T13" fmla="*/ 9383234 h 568"/>
                <a:gd name="T14" fmla="*/ 24520755 w 624"/>
                <a:gd name="T15" fmla="*/ 1340531 h 568"/>
                <a:gd name="T16" fmla="*/ 19071669 w 624"/>
                <a:gd name="T17" fmla="*/ 1340531 h 5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4"/>
                <a:gd name="T28" fmla="*/ 0 h 568"/>
                <a:gd name="T29" fmla="*/ 624 w 624"/>
                <a:gd name="T30" fmla="*/ 568 h 5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4" h="568">
                  <a:moveTo>
                    <a:pt x="336" y="32"/>
                  </a:moveTo>
                  <a:cubicBezTo>
                    <a:pt x="280" y="40"/>
                    <a:pt x="152" y="32"/>
                    <a:pt x="96" y="80"/>
                  </a:cubicBezTo>
                  <a:cubicBezTo>
                    <a:pt x="40" y="128"/>
                    <a:pt x="0" y="248"/>
                    <a:pt x="0" y="320"/>
                  </a:cubicBezTo>
                  <a:cubicBezTo>
                    <a:pt x="0" y="392"/>
                    <a:pt x="48" y="472"/>
                    <a:pt x="96" y="512"/>
                  </a:cubicBezTo>
                  <a:cubicBezTo>
                    <a:pt x="144" y="552"/>
                    <a:pt x="208" y="568"/>
                    <a:pt x="288" y="560"/>
                  </a:cubicBezTo>
                  <a:cubicBezTo>
                    <a:pt x="368" y="552"/>
                    <a:pt x="528" y="520"/>
                    <a:pt x="576" y="464"/>
                  </a:cubicBezTo>
                  <a:cubicBezTo>
                    <a:pt x="624" y="408"/>
                    <a:pt x="600" y="296"/>
                    <a:pt x="576" y="224"/>
                  </a:cubicBezTo>
                  <a:cubicBezTo>
                    <a:pt x="552" y="152"/>
                    <a:pt x="472" y="64"/>
                    <a:pt x="432" y="32"/>
                  </a:cubicBezTo>
                  <a:cubicBezTo>
                    <a:pt x="392" y="0"/>
                    <a:pt x="392" y="24"/>
                    <a:pt x="336" y="32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400"/>
                </a:gs>
                <a:gs pos="100000">
                  <a:srgbClr val="FF972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87" name="Freeform 2264"/>
            <p:cNvSpPr>
              <a:spLocks/>
            </p:cNvSpPr>
            <p:nvPr/>
          </p:nvSpPr>
          <p:spPr bwMode="auto">
            <a:xfrm rot="242177">
              <a:off x="4391314" y="2042302"/>
              <a:ext cx="88178" cy="36080"/>
            </a:xfrm>
            <a:custGeom>
              <a:avLst/>
              <a:gdLst>
                <a:gd name="T0" fmla="*/ 0 w 121"/>
                <a:gd name="T1" fmla="*/ 7169475 h 38"/>
                <a:gd name="T2" fmla="*/ 21487011 w 121"/>
                <a:gd name="T3" fmla="*/ 1954966 h 38"/>
                <a:gd name="T4" fmla="*/ 46043491 w 121"/>
                <a:gd name="T5" fmla="*/ 17596596 h 38"/>
                <a:gd name="T6" fmla="*/ 18417543 w 121"/>
                <a:gd name="T7" fmla="*/ 22811104 h 38"/>
                <a:gd name="T8" fmla="*/ 0 w 121"/>
                <a:gd name="T9" fmla="*/ 7169475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38"/>
                <a:gd name="T17" fmla="*/ 121 w 12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38">
                  <a:moveTo>
                    <a:pt x="0" y="11"/>
                  </a:moveTo>
                  <a:cubicBezTo>
                    <a:pt x="2" y="8"/>
                    <a:pt x="36" y="0"/>
                    <a:pt x="56" y="3"/>
                  </a:cubicBezTo>
                  <a:cubicBezTo>
                    <a:pt x="81" y="4"/>
                    <a:pt x="121" y="22"/>
                    <a:pt x="120" y="27"/>
                  </a:cubicBezTo>
                  <a:cubicBezTo>
                    <a:pt x="119" y="32"/>
                    <a:pt x="68" y="38"/>
                    <a:pt x="48" y="35"/>
                  </a:cubicBezTo>
                  <a:cubicBezTo>
                    <a:pt x="28" y="32"/>
                    <a:pt x="10" y="16"/>
                    <a:pt x="0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88" name="TextBox 251"/>
            <p:cNvSpPr txBox="1">
              <a:spLocks noChangeArrowheads="1"/>
            </p:cNvSpPr>
            <p:nvPr/>
          </p:nvSpPr>
          <p:spPr bwMode="auto">
            <a:xfrm>
              <a:off x="4071934" y="1502680"/>
              <a:ext cx="8209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боль</a:t>
              </a:r>
            </a:p>
          </p:txBody>
        </p:sp>
      </p:grpSp>
      <p:grpSp>
        <p:nvGrpSpPr>
          <p:cNvPr id="20498" name="Группа 112"/>
          <p:cNvGrpSpPr>
            <a:grpSpLocks noChangeAspect="1"/>
          </p:cNvGrpSpPr>
          <p:nvPr/>
        </p:nvGrpSpPr>
        <p:grpSpPr bwMode="auto">
          <a:xfrm rot="1143180">
            <a:off x="1908175" y="636588"/>
            <a:ext cx="611188" cy="417512"/>
            <a:chOff x="3500430" y="5429264"/>
            <a:chExt cx="837295" cy="571504"/>
          </a:xfrm>
        </p:grpSpPr>
        <p:sp>
          <p:nvSpPr>
            <p:cNvPr id="256" name="Freeform 743"/>
            <p:cNvSpPr>
              <a:spLocks/>
            </p:cNvSpPr>
            <p:nvPr/>
          </p:nvSpPr>
          <p:spPr bwMode="auto">
            <a:xfrm rot="13053935">
              <a:off x="3531756" y="5730677"/>
              <a:ext cx="803423" cy="270091"/>
            </a:xfrm>
            <a:custGeom>
              <a:avLst/>
              <a:gdLst>
                <a:gd name="connsiteX0" fmla="*/ 966 w 966"/>
                <a:gd name="connsiteY0" fmla="*/ 305 h 350"/>
                <a:gd name="connsiteX1" fmla="*/ 822 w 966"/>
                <a:gd name="connsiteY1" fmla="*/ 81 h 350"/>
                <a:gd name="connsiteX2" fmla="*/ 694 w 966"/>
                <a:gd name="connsiteY2" fmla="*/ 9 h 350"/>
                <a:gd name="connsiteX3" fmla="*/ 494 w 966"/>
                <a:gd name="connsiteY3" fmla="*/ 57 h 350"/>
                <a:gd name="connsiteX4" fmla="*/ 0 w 966"/>
                <a:gd name="connsiteY4" fmla="*/ 350 h 350"/>
                <a:gd name="connsiteX0" fmla="*/ 966 w 966"/>
                <a:gd name="connsiteY0" fmla="*/ 300 h 345"/>
                <a:gd name="connsiteX1" fmla="*/ 822 w 966"/>
                <a:gd name="connsiteY1" fmla="*/ 76 h 345"/>
                <a:gd name="connsiteX2" fmla="*/ 694 w 966"/>
                <a:gd name="connsiteY2" fmla="*/ 4 h 345"/>
                <a:gd name="connsiteX3" fmla="*/ 494 w 966"/>
                <a:gd name="connsiteY3" fmla="*/ 52 h 345"/>
                <a:gd name="connsiteX4" fmla="*/ 221 w 966"/>
                <a:gd name="connsiteY4" fmla="*/ 171 h 345"/>
                <a:gd name="connsiteX5" fmla="*/ 0 w 966"/>
                <a:gd name="connsiteY5" fmla="*/ 345 h 345"/>
                <a:gd name="connsiteX0" fmla="*/ 920 w 920"/>
                <a:gd name="connsiteY0" fmla="*/ 300 h 361"/>
                <a:gd name="connsiteX1" fmla="*/ 776 w 920"/>
                <a:gd name="connsiteY1" fmla="*/ 76 h 361"/>
                <a:gd name="connsiteX2" fmla="*/ 648 w 920"/>
                <a:gd name="connsiteY2" fmla="*/ 4 h 361"/>
                <a:gd name="connsiteX3" fmla="*/ 448 w 920"/>
                <a:gd name="connsiteY3" fmla="*/ 52 h 361"/>
                <a:gd name="connsiteX4" fmla="*/ 175 w 920"/>
                <a:gd name="connsiteY4" fmla="*/ 171 h 361"/>
                <a:gd name="connsiteX5" fmla="*/ 0 w 920"/>
                <a:gd name="connsiteY5" fmla="*/ 361 h 361"/>
                <a:gd name="connsiteX0" fmla="*/ 1051 w 1051"/>
                <a:gd name="connsiteY0" fmla="*/ 300 h 361"/>
                <a:gd name="connsiteX1" fmla="*/ 907 w 1051"/>
                <a:gd name="connsiteY1" fmla="*/ 76 h 361"/>
                <a:gd name="connsiteX2" fmla="*/ 779 w 1051"/>
                <a:gd name="connsiteY2" fmla="*/ 4 h 361"/>
                <a:gd name="connsiteX3" fmla="*/ 579 w 1051"/>
                <a:gd name="connsiteY3" fmla="*/ 52 h 361"/>
                <a:gd name="connsiteX4" fmla="*/ 306 w 1051"/>
                <a:gd name="connsiteY4" fmla="*/ 171 h 361"/>
                <a:gd name="connsiteX5" fmla="*/ 131 w 1051"/>
                <a:gd name="connsiteY5" fmla="*/ 361 h 361"/>
                <a:gd name="connsiteX0" fmla="*/ 1046 w 1046"/>
                <a:gd name="connsiteY0" fmla="*/ 245 h 361"/>
                <a:gd name="connsiteX1" fmla="*/ 907 w 1046"/>
                <a:gd name="connsiteY1" fmla="*/ 76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46 w 1046"/>
                <a:gd name="connsiteY0" fmla="*/ 245 h 361"/>
                <a:gd name="connsiteX1" fmla="*/ 999 w 1046"/>
                <a:gd name="connsiteY1" fmla="*/ 40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72 w 1072"/>
                <a:gd name="connsiteY0" fmla="*/ 245 h 382"/>
                <a:gd name="connsiteX1" fmla="*/ 1025 w 1072"/>
                <a:gd name="connsiteY1" fmla="*/ 40 h 382"/>
                <a:gd name="connsiteX2" fmla="*/ 805 w 1072"/>
                <a:gd name="connsiteY2" fmla="*/ 4 h 382"/>
                <a:gd name="connsiteX3" fmla="*/ 605 w 1072"/>
                <a:gd name="connsiteY3" fmla="*/ 52 h 382"/>
                <a:gd name="connsiteX4" fmla="*/ 332 w 1072"/>
                <a:gd name="connsiteY4" fmla="*/ 171 h 382"/>
                <a:gd name="connsiteX5" fmla="*/ 131 w 1072"/>
                <a:gd name="connsiteY5" fmla="*/ 382 h 382"/>
                <a:gd name="connsiteX0" fmla="*/ 1174 w 1174"/>
                <a:gd name="connsiteY0" fmla="*/ 245 h 382"/>
                <a:gd name="connsiteX1" fmla="*/ 1127 w 1174"/>
                <a:gd name="connsiteY1" fmla="*/ 40 h 382"/>
                <a:gd name="connsiteX2" fmla="*/ 907 w 1174"/>
                <a:gd name="connsiteY2" fmla="*/ 4 h 382"/>
                <a:gd name="connsiteX3" fmla="*/ 707 w 1174"/>
                <a:gd name="connsiteY3" fmla="*/ 52 h 382"/>
                <a:gd name="connsiteX4" fmla="*/ 434 w 1174"/>
                <a:gd name="connsiteY4" fmla="*/ 171 h 382"/>
                <a:gd name="connsiteX5" fmla="*/ 233 w 1174"/>
                <a:gd name="connsiteY5" fmla="*/ 382 h 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" h="382">
                  <a:moveTo>
                    <a:pt x="1174" y="245"/>
                  </a:moveTo>
                  <a:cubicBezTo>
                    <a:pt x="1150" y="208"/>
                    <a:pt x="1171" y="80"/>
                    <a:pt x="1127" y="40"/>
                  </a:cubicBezTo>
                  <a:cubicBezTo>
                    <a:pt x="1083" y="0"/>
                    <a:pt x="977" y="2"/>
                    <a:pt x="907" y="4"/>
                  </a:cubicBezTo>
                  <a:cubicBezTo>
                    <a:pt x="837" y="6"/>
                    <a:pt x="786" y="24"/>
                    <a:pt x="707" y="52"/>
                  </a:cubicBezTo>
                  <a:cubicBezTo>
                    <a:pt x="628" y="80"/>
                    <a:pt x="513" y="116"/>
                    <a:pt x="434" y="171"/>
                  </a:cubicBezTo>
                  <a:cubicBezTo>
                    <a:pt x="355" y="226"/>
                    <a:pt x="0" y="328"/>
                    <a:pt x="233" y="3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ln w="3175" cap="flat" cmpd="sng">
              <a:gradFill flip="none" rotWithShape="1">
                <a:gsLst>
                  <a:gs pos="0">
                    <a:srgbClr val="800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7" name="Freeform 744"/>
            <p:cNvSpPr>
              <a:spLocks/>
            </p:cNvSpPr>
            <p:nvPr/>
          </p:nvSpPr>
          <p:spPr bwMode="auto">
            <a:xfrm rot="12924124">
              <a:off x="3586434" y="5540400"/>
              <a:ext cx="751291" cy="315611"/>
            </a:xfrm>
            <a:custGeom>
              <a:avLst/>
              <a:gdLst>
                <a:gd name="connsiteX0" fmla="*/ 35 w 902"/>
                <a:gd name="connsiteY0" fmla="*/ 92 h 395"/>
                <a:gd name="connsiteX1" fmla="*/ 92 w 902"/>
                <a:gd name="connsiteY1" fmla="*/ 161 h 395"/>
                <a:gd name="connsiteX2" fmla="*/ 587 w 902"/>
                <a:gd name="connsiteY2" fmla="*/ 380 h 395"/>
                <a:gd name="connsiteX3" fmla="*/ 867 w 902"/>
                <a:gd name="connsiteY3" fmla="*/ 252 h 395"/>
                <a:gd name="connsiteX4" fmla="*/ 795 w 902"/>
                <a:gd name="connsiteY4" fmla="*/ 28 h 395"/>
                <a:gd name="connsiteX5" fmla="*/ 267 w 902"/>
                <a:gd name="connsiteY5" fmla="*/ 84 h 395"/>
                <a:gd name="connsiteX0" fmla="*/ 35 w 901"/>
                <a:gd name="connsiteY0" fmla="*/ 92 h 349"/>
                <a:gd name="connsiteX1" fmla="*/ 92 w 901"/>
                <a:gd name="connsiteY1" fmla="*/ 161 h 349"/>
                <a:gd name="connsiteX2" fmla="*/ 588 w 901"/>
                <a:gd name="connsiteY2" fmla="*/ 334 h 349"/>
                <a:gd name="connsiteX3" fmla="*/ 867 w 901"/>
                <a:gd name="connsiteY3" fmla="*/ 252 h 349"/>
                <a:gd name="connsiteX4" fmla="*/ 795 w 901"/>
                <a:gd name="connsiteY4" fmla="*/ 28 h 349"/>
                <a:gd name="connsiteX5" fmla="*/ 267 w 901"/>
                <a:gd name="connsiteY5" fmla="*/ 84 h 349"/>
                <a:gd name="connsiteX0" fmla="*/ 47 w 913"/>
                <a:gd name="connsiteY0" fmla="*/ 92 h 339"/>
                <a:gd name="connsiteX1" fmla="*/ 92 w 913"/>
                <a:gd name="connsiteY1" fmla="*/ 223 h 339"/>
                <a:gd name="connsiteX2" fmla="*/ 600 w 913"/>
                <a:gd name="connsiteY2" fmla="*/ 334 h 339"/>
                <a:gd name="connsiteX3" fmla="*/ 879 w 913"/>
                <a:gd name="connsiteY3" fmla="*/ 252 h 339"/>
                <a:gd name="connsiteX4" fmla="*/ 807 w 913"/>
                <a:gd name="connsiteY4" fmla="*/ 28 h 339"/>
                <a:gd name="connsiteX5" fmla="*/ 279 w 913"/>
                <a:gd name="connsiteY5" fmla="*/ 84 h 339"/>
                <a:gd name="connsiteX0" fmla="*/ 113 w 979"/>
                <a:gd name="connsiteY0" fmla="*/ 92 h 339"/>
                <a:gd name="connsiteX1" fmla="*/ 158 w 979"/>
                <a:gd name="connsiteY1" fmla="*/ 223 h 339"/>
                <a:gd name="connsiteX2" fmla="*/ 666 w 979"/>
                <a:gd name="connsiteY2" fmla="*/ 334 h 339"/>
                <a:gd name="connsiteX3" fmla="*/ 945 w 979"/>
                <a:gd name="connsiteY3" fmla="*/ 252 h 339"/>
                <a:gd name="connsiteX4" fmla="*/ 873 w 979"/>
                <a:gd name="connsiteY4" fmla="*/ 28 h 339"/>
                <a:gd name="connsiteX5" fmla="*/ 345 w 979"/>
                <a:gd name="connsiteY5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26 w 960"/>
                <a:gd name="connsiteY6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152 w 1018"/>
                <a:gd name="connsiteY0" fmla="*/ 92 h 339"/>
                <a:gd name="connsiteX1" fmla="*/ 7 w 1018"/>
                <a:gd name="connsiteY1" fmla="*/ 120 h 339"/>
                <a:gd name="connsiteX2" fmla="*/ 197 w 1018"/>
                <a:gd name="connsiteY2" fmla="*/ 223 h 339"/>
                <a:gd name="connsiteX3" fmla="*/ 705 w 1018"/>
                <a:gd name="connsiteY3" fmla="*/ 334 h 339"/>
                <a:gd name="connsiteX4" fmla="*/ 984 w 1018"/>
                <a:gd name="connsiteY4" fmla="*/ 252 h 339"/>
                <a:gd name="connsiteX5" fmla="*/ 912 w 1018"/>
                <a:gd name="connsiteY5" fmla="*/ 28 h 339"/>
                <a:gd name="connsiteX6" fmla="*/ 392 w 1018"/>
                <a:gd name="connsiteY6" fmla="*/ 82 h 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" h="339">
                  <a:moveTo>
                    <a:pt x="152" y="92"/>
                  </a:moveTo>
                  <a:cubicBezTo>
                    <a:pt x="152" y="92"/>
                    <a:pt x="0" y="98"/>
                    <a:pt x="7" y="120"/>
                  </a:cubicBezTo>
                  <a:cubicBezTo>
                    <a:pt x="14" y="142"/>
                    <a:pt x="81" y="187"/>
                    <a:pt x="197" y="223"/>
                  </a:cubicBezTo>
                  <a:cubicBezTo>
                    <a:pt x="313" y="259"/>
                    <a:pt x="574" y="329"/>
                    <a:pt x="705" y="334"/>
                  </a:cubicBezTo>
                  <a:cubicBezTo>
                    <a:pt x="836" y="339"/>
                    <a:pt x="950" y="303"/>
                    <a:pt x="984" y="252"/>
                  </a:cubicBezTo>
                  <a:cubicBezTo>
                    <a:pt x="1018" y="201"/>
                    <a:pt x="1011" y="56"/>
                    <a:pt x="912" y="28"/>
                  </a:cubicBezTo>
                  <a:cubicBezTo>
                    <a:pt x="813" y="0"/>
                    <a:pt x="644" y="82"/>
                    <a:pt x="392" y="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r="100000" b="100000"/>
              </a:path>
              <a:tileRect l="-100000" t="-100000"/>
            </a:gradFill>
            <a:ln w="3175" cap="flat" cmpd="sng">
              <a:gradFill flip="none" rotWithShape="1">
                <a:gsLst>
                  <a:gs pos="0">
                    <a:srgbClr val="800000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8" name="Freeform 745"/>
            <p:cNvSpPr>
              <a:spLocks/>
            </p:cNvSpPr>
            <p:nvPr/>
          </p:nvSpPr>
          <p:spPr bwMode="auto">
            <a:xfrm rot="12924124">
              <a:off x="3715964" y="5429264"/>
              <a:ext cx="50516" cy="24749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9" name="Freeform 745"/>
            <p:cNvSpPr>
              <a:spLocks/>
            </p:cNvSpPr>
            <p:nvPr/>
          </p:nvSpPr>
          <p:spPr bwMode="auto">
            <a:xfrm rot="12924124">
              <a:off x="3844931" y="5521000"/>
              <a:ext cx="43453" cy="204409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60" name="Freeform 745"/>
            <p:cNvSpPr>
              <a:spLocks/>
            </p:cNvSpPr>
            <p:nvPr/>
          </p:nvSpPr>
          <p:spPr bwMode="auto">
            <a:xfrm rot="12924124">
              <a:off x="3947821" y="5620357"/>
              <a:ext cx="56259" cy="15289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61" name="Freeform 745"/>
            <p:cNvSpPr>
              <a:spLocks/>
            </p:cNvSpPr>
            <p:nvPr/>
          </p:nvSpPr>
          <p:spPr bwMode="auto">
            <a:xfrm rot="10313961">
              <a:off x="3684351" y="5693894"/>
              <a:ext cx="52213" cy="1452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62" name="Freeform 745"/>
            <p:cNvSpPr>
              <a:spLocks/>
            </p:cNvSpPr>
            <p:nvPr/>
          </p:nvSpPr>
          <p:spPr bwMode="auto">
            <a:xfrm rot="10313961">
              <a:off x="3825605" y="5764089"/>
              <a:ext cx="52213" cy="11051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082" name="Freeform 2261"/>
            <p:cNvSpPr>
              <a:spLocks/>
            </p:cNvSpPr>
            <p:nvPr/>
          </p:nvSpPr>
          <p:spPr bwMode="auto">
            <a:xfrm rot="-3726419">
              <a:off x="3549456" y="5486271"/>
              <a:ext cx="74607" cy="172660"/>
            </a:xfrm>
            <a:custGeom>
              <a:avLst/>
              <a:gdLst>
                <a:gd name="T0" fmla="*/ 24309834 w 192"/>
                <a:gd name="T1" fmla="*/ 7242910 h 294"/>
                <a:gd name="T2" fmla="*/ 4982737 w 192"/>
                <a:gd name="T3" fmla="*/ 65185601 h 294"/>
                <a:gd name="T4" fmla="*/ 151157 w 192"/>
                <a:gd name="T5" fmla="*/ 90018111 h 294"/>
                <a:gd name="T6" fmla="*/ 3774648 w 192"/>
                <a:gd name="T7" fmla="*/ 101054839 h 294"/>
                <a:gd name="T8" fmla="*/ 9814706 w 192"/>
                <a:gd name="T9" fmla="*/ 92777146 h 294"/>
                <a:gd name="T10" fmla="*/ 9814706 w 192"/>
                <a:gd name="T11" fmla="*/ 76222329 h 294"/>
                <a:gd name="T12" fmla="*/ 18270167 w 192"/>
                <a:gd name="T13" fmla="*/ 45871181 h 294"/>
                <a:gd name="T14" fmla="*/ 27933719 w 192"/>
                <a:gd name="T15" fmla="*/ 21038680 h 294"/>
                <a:gd name="T16" fmla="*/ 24309834 w 192"/>
                <a:gd name="T17" fmla="*/ 7242910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4" name="Группа 116"/>
          <p:cNvGrpSpPr>
            <a:grpSpLocks noChangeAspect="1"/>
          </p:cNvGrpSpPr>
          <p:nvPr/>
        </p:nvGrpSpPr>
        <p:grpSpPr bwMode="auto">
          <a:xfrm rot="701084">
            <a:off x="1714500" y="571500"/>
            <a:ext cx="428625" cy="744538"/>
            <a:chOff x="3163081" y="5370381"/>
            <a:chExt cx="539235" cy="937887"/>
          </a:xfrm>
        </p:grpSpPr>
        <p:sp>
          <p:nvSpPr>
            <p:cNvPr id="21056" name="Freeform 2260"/>
            <p:cNvSpPr>
              <a:spLocks/>
            </p:cNvSpPr>
            <p:nvPr/>
          </p:nvSpPr>
          <p:spPr bwMode="auto">
            <a:xfrm rot="-563601">
              <a:off x="3163081" y="5530762"/>
              <a:ext cx="527050" cy="771541"/>
            </a:xfrm>
            <a:custGeom>
              <a:avLst/>
              <a:gdLst>
                <a:gd name="T0" fmla="*/ 2147483647 w 1001"/>
                <a:gd name="T1" fmla="*/ 2147483647 h 1124"/>
                <a:gd name="T2" fmla="*/ 2147483647 w 1001"/>
                <a:gd name="T3" fmla="*/ 2147483647 h 1124"/>
                <a:gd name="T4" fmla="*/ 2147483647 w 1001"/>
                <a:gd name="T5" fmla="*/ 1617084023 h 1124"/>
                <a:gd name="T6" fmla="*/ 2147483647 w 1001"/>
                <a:gd name="T7" fmla="*/ 2147483647 h 1124"/>
                <a:gd name="T8" fmla="*/ 2147483647 w 1001"/>
                <a:gd name="T9" fmla="*/ 2147483647 h 1124"/>
                <a:gd name="T10" fmla="*/ 2147483647 w 1001"/>
                <a:gd name="T11" fmla="*/ 2147483647 h 1124"/>
                <a:gd name="T12" fmla="*/ 1021858875 w 1001"/>
                <a:gd name="T13" fmla="*/ 2147483647 h 1124"/>
                <a:gd name="T14" fmla="*/ 2147483647 w 1001"/>
                <a:gd name="T15" fmla="*/ 2147483647 h 1124"/>
                <a:gd name="T16" fmla="*/ 2147483647 w 1001"/>
                <a:gd name="T17" fmla="*/ 2147483647 h 1124"/>
                <a:gd name="T18" fmla="*/ 2147483647 w 1001"/>
                <a:gd name="T19" fmla="*/ 2147483647 h 1124"/>
                <a:gd name="T20" fmla="*/ 2147483647 w 1001"/>
                <a:gd name="T21" fmla="*/ 2147483647 h 1124"/>
                <a:gd name="T22" fmla="*/ 2147483647 w 1001"/>
                <a:gd name="T23" fmla="*/ 2147483647 h 1124"/>
                <a:gd name="T24" fmla="*/ 2147483647 w 1001"/>
                <a:gd name="T25" fmla="*/ 2147483647 h 1124"/>
                <a:gd name="T26" fmla="*/ 2147483647 w 1001"/>
                <a:gd name="T27" fmla="*/ 2147483647 h 1124"/>
                <a:gd name="T28" fmla="*/ 2147483647 w 1001"/>
                <a:gd name="T29" fmla="*/ 2147483647 h 1124"/>
                <a:gd name="T30" fmla="*/ 2147483647 w 1001"/>
                <a:gd name="T31" fmla="*/ 2147483647 h 11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01"/>
                <a:gd name="T49" fmla="*/ 0 h 1124"/>
                <a:gd name="T50" fmla="*/ 1001 w 1001"/>
                <a:gd name="T51" fmla="*/ 1124 h 11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01" h="1124">
                  <a:moveTo>
                    <a:pt x="623" y="37"/>
                  </a:moveTo>
                  <a:cubicBezTo>
                    <a:pt x="611" y="38"/>
                    <a:pt x="566" y="50"/>
                    <a:pt x="551" y="45"/>
                  </a:cubicBezTo>
                  <a:cubicBezTo>
                    <a:pt x="536" y="40"/>
                    <a:pt x="564" y="2"/>
                    <a:pt x="535" y="5"/>
                  </a:cubicBezTo>
                  <a:cubicBezTo>
                    <a:pt x="506" y="8"/>
                    <a:pt x="414" y="14"/>
                    <a:pt x="379" y="65"/>
                  </a:cubicBezTo>
                  <a:cubicBezTo>
                    <a:pt x="344" y="116"/>
                    <a:pt x="362" y="234"/>
                    <a:pt x="323" y="311"/>
                  </a:cubicBezTo>
                  <a:cubicBezTo>
                    <a:pt x="284" y="388"/>
                    <a:pt x="196" y="436"/>
                    <a:pt x="143" y="525"/>
                  </a:cubicBezTo>
                  <a:cubicBezTo>
                    <a:pt x="90" y="614"/>
                    <a:pt x="0" y="758"/>
                    <a:pt x="7" y="845"/>
                  </a:cubicBezTo>
                  <a:cubicBezTo>
                    <a:pt x="14" y="932"/>
                    <a:pt x="97" y="999"/>
                    <a:pt x="183" y="1045"/>
                  </a:cubicBezTo>
                  <a:cubicBezTo>
                    <a:pt x="269" y="1091"/>
                    <a:pt x="412" y="1124"/>
                    <a:pt x="523" y="1121"/>
                  </a:cubicBezTo>
                  <a:cubicBezTo>
                    <a:pt x="634" y="1118"/>
                    <a:pt x="769" y="1084"/>
                    <a:pt x="847" y="1029"/>
                  </a:cubicBezTo>
                  <a:cubicBezTo>
                    <a:pt x="925" y="974"/>
                    <a:pt x="981" y="870"/>
                    <a:pt x="991" y="789"/>
                  </a:cubicBezTo>
                  <a:cubicBezTo>
                    <a:pt x="1001" y="708"/>
                    <a:pt x="942" y="621"/>
                    <a:pt x="907" y="545"/>
                  </a:cubicBezTo>
                  <a:cubicBezTo>
                    <a:pt x="872" y="469"/>
                    <a:pt x="802" y="404"/>
                    <a:pt x="783" y="333"/>
                  </a:cubicBezTo>
                  <a:cubicBezTo>
                    <a:pt x="764" y="262"/>
                    <a:pt x="815" y="170"/>
                    <a:pt x="791" y="117"/>
                  </a:cubicBezTo>
                  <a:cubicBezTo>
                    <a:pt x="767" y="64"/>
                    <a:pt x="668" y="26"/>
                    <a:pt x="639" y="13"/>
                  </a:cubicBezTo>
                  <a:cubicBezTo>
                    <a:pt x="610" y="0"/>
                    <a:pt x="620" y="32"/>
                    <a:pt x="615" y="37"/>
                  </a:cubicBezTo>
                </a:path>
              </a:pathLst>
            </a:custGeom>
            <a:gradFill rotWithShape="1">
              <a:gsLst>
                <a:gs pos="0">
                  <a:srgbClr val="FAF400"/>
                </a:gs>
                <a:gs pos="100000">
                  <a:srgbClr val="D2CD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57" name="Freeform 2261"/>
            <p:cNvSpPr>
              <a:spLocks/>
            </p:cNvSpPr>
            <p:nvPr/>
          </p:nvSpPr>
          <p:spPr bwMode="auto">
            <a:xfrm rot="-563601">
              <a:off x="3380053" y="5370381"/>
              <a:ext cx="101093" cy="201809"/>
            </a:xfrm>
            <a:custGeom>
              <a:avLst/>
              <a:gdLst>
                <a:gd name="T0" fmla="*/ 44634141 w 192"/>
                <a:gd name="T1" fmla="*/ 9894817 h 294"/>
                <a:gd name="T2" fmla="*/ 9148391 w 192"/>
                <a:gd name="T3" fmla="*/ 89052667 h 294"/>
                <a:gd name="T4" fmla="*/ 277479 w 192"/>
                <a:gd name="T5" fmla="*/ 122977866 h 294"/>
                <a:gd name="T6" fmla="*/ 6930662 w 192"/>
                <a:gd name="T7" fmla="*/ 138055875 h 294"/>
                <a:gd name="T8" fmla="*/ 18019830 w 192"/>
                <a:gd name="T9" fmla="*/ 126747025 h 294"/>
                <a:gd name="T10" fmla="*/ 18019830 w 192"/>
                <a:gd name="T11" fmla="*/ 104130698 h 294"/>
                <a:gd name="T12" fmla="*/ 33544972 w 192"/>
                <a:gd name="T13" fmla="*/ 62667181 h 294"/>
                <a:gd name="T14" fmla="*/ 51287322 w 192"/>
                <a:gd name="T15" fmla="*/ 28741994 h 294"/>
                <a:gd name="T16" fmla="*/ 44634141 w 192"/>
                <a:gd name="T17" fmla="*/ 9894817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58" name="Freeform 2262"/>
            <p:cNvSpPr>
              <a:spLocks/>
            </p:cNvSpPr>
            <p:nvPr/>
          </p:nvSpPr>
          <p:spPr bwMode="auto">
            <a:xfrm rot="-563601">
              <a:off x="3262669" y="5791448"/>
              <a:ext cx="439647" cy="461277"/>
            </a:xfrm>
            <a:custGeom>
              <a:avLst/>
              <a:gdLst>
                <a:gd name="T0" fmla="*/ 135840912 w 835"/>
                <a:gd name="T1" fmla="*/ 22616304 h 672"/>
                <a:gd name="T2" fmla="*/ 18851645 w 835"/>
                <a:gd name="T3" fmla="*/ 146064862 h 672"/>
                <a:gd name="T4" fmla="*/ 23287076 w 835"/>
                <a:gd name="T5" fmla="*/ 262917584 h 672"/>
                <a:gd name="T6" fmla="*/ 64039454 w 835"/>
                <a:gd name="T7" fmla="*/ 290245491 h 672"/>
                <a:gd name="T8" fmla="*/ 118653089 w 835"/>
                <a:gd name="T9" fmla="*/ 315689164 h 672"/>
                <a:gd name="T10" fmla="*/ 185187752 w 835"/>
                <a:gd name="T11" fmla="*/ 296842024 h 672"/>
                <a:gd name="T12" fmla="*/ 207365436 w 835"/>
                <a:gd name="T13" fmla="*/ 263388471 h 672"/>
                <a:gd name="T14" fmla="*/ 227325931 w 835"/>
                <a:gd name="T15" fmla="*/ 153603855 h 672"/>
                <a:gd name="T16" fmla="*/ 182969510 w 835"/>
                <a:gd name="T17" fmla="*/ 21674525 h 672"/>
                <a:gd name="T18" fmla="*/ 135840912 w 835"/>
                <a:gd name="T19" fmla="*/ 22616304 h 6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5"/>
                <a:gd name="T31" fmla="*/ 0 h 672"/>
                <a:gd name="T32" fmla="*/ 835 w 835"/>
                <a:gd name="T33" fmla="*/ 672 h 6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5" h="672">
                  <a:moveTo>
                    <a:pt x="490" y="48"/>
                  </a:moveTo>
                  <a:cubicBezTo>
                    <a:pt x="403" y="92"/>
                    <a:pt x="136" y="225"/>
                    <a:pt x="68" y="310"/>
                  </a:cubicBezTo>
                  <a:cubicBezTo>
                    <a:pt x="0" y="395"/>
                    <a:pt x="57" y="507"/>
                    <a:pt x="84" y="558"/>
                  </a:cubicBezTo>
                  <a:cubicBezTo>
                    <a:pt x="111" y="609"/>
                    <a:pt x="174" y="597"/>
                    <a:pt x="231" y="616"/>
                  </a:cubicBezTo>
                  <a:cubicBezTo>
                    <a:pt x="288" y="635"/>
                    <a:pt x="355" y="668"/>
                    <a:pt x="428" y="670"/>
                  </a:cubicBezTo>
                  <a:cubicBezTo>
                    <a:pt x="501" y="672"/>
                    <a:pt x="615" y="648"/>
                    <a:pt x="668" y="630"/>
                  </a:cubicBezTo>
                  <a:cubicBezTo>
                    <a:pt x="721" y="612"/>
                    <a:pt x="723" y="610"/>
                    <a:pt x="748" y="559"/>
                  </a:cubicBezTo>
                  <a:cubicBezTo>
                    <a:pt x="773" y="508"/>
                    <a:pt x="835" y="411"/>
                    <a:pt x="820" y="326"/>
                  </a:cubicBezTo>
                  <a:cubicBezTo>
                    <a:pt x="805" y="241"/>
                    <a:pt x="715" y="92"/>
                    <a:pt x="660" y="46"/>
                  </a:cubicBezTo>
                  <a:cubicBezTo>
                    <a:pt x="605" y="0"/>
                    <a:pt x="525" y="48"/>
                    <a:pt x="490" y="4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72F"/>
                </a:gs>
                <a:gs pos="100000">
                  <a:srgbClr val="EAE4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59" name="Freeform 2263"/>
            <p:cNvSpPr>
              <a:spLocks/>
            </p:cNvSpPr>
            <p:nvPr/>
          </p:nvSpPr>
          <p:spPr bwMode="auto">
            <a:xfrm rot="-563601">
              <a:off x="3429429" y="5961250"/>
              <a:ext cx="126366" cy="98845"/>
            </a:xfrm>
            <a:custGeom>
              <a:avLst/>
              <a:gdLst>
                <a:gd name="T0" fmla="*/ 13779363 w 624"/>
                <a:gd name="T1" fmla="*/ 969133 h 568"/>
                <a:gd name="T2" fmla="*/ 3936989 w 624"/>
                <a:gd name="T3" fmla="*/ 2422746 h 568"/>
                <a:gd name="T4" fmla="*/ 0 w 624"/>
                <a:gd name="T5" fmla="*/ 9690811 h 568"/>
                <a:gd name="T6" fmla="*/ 3936989 w 624"/>
                <a:gd name="T7" fmla="*/ 15505438 h 568"/>
                <a:gd name="T8" fmla="*/ 11810967 w 624"/>
                <a:gd name="T9" fmla="*/ 16959051 h 568"/>
                <a:gd name="T10" fmla="*/ 23621934 w 624"/>
                <a:gd name="T11" fmla="*/ 14051825 h 568"/>
                <a:gd name="T12" fmla="*/ 23621934 w 624"/>
                <a:gd name="T13" fmla="*/ 6783586 h 568"/>
                <a:gd name="T14" fmla="*/ 17716351 w 624"/>
                <a:gd name="T15" fmla="*/ 969133 h 568"/>
                <a:gd name="T16" fmla="*/ 13779363 w 624"/>
                <a:gd name="T17" fmla="*/ 969133 h 5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4"/>
                <a:gd name="T28" fmla="*/ 0 h 568"/>
                <a:gd name="T29" fmla="*/ 624 w 624"/>
                <a:gd name="T30" fmla="*/ 568 h 5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4" h="568">
                  <a:moveTo>
                    <a:pt x="336" y="32"/>
                  </a:moveTo>
                  <a:cubicBezTo>
                    <a:pt x="280" y="40"/>
                    <a:pt x="152" y="32"/>
                    <a:pt x="96" y="80"/>
                  </a:cubicBezTo>
                  <a:cubicBezTo>
                    <a:pt x="40" y="128"/>
                    <a:pt x="0" y="248"/>
                    <a:pt x="0" y="320"/>
                  </a:cubicBezTo>
                  <a:cubicBezTo>
                    <a:pt x="0" y="392"/>
                    <a:pt x="48" y="472"/>
                    <a:pt x="96" y="512"/>
                  </a:cubicBezTo>
                  <a:cubicBezTo>
                    <a:pt x="144" y="552"/>
                    <a:pt x="208" y="568"/>
                    <a:pt x="288" y="560"/>
                  </a:cubicBezTo>
                  <a:cubicBezTo>
                    <a:pt x="368" y="552"/>
                    <a:pt x="528" y="520"/>
                    <a:pt x="576" y="464"/>
                  </a:cubicBezTo>
                  <a:cubicBezTo>
                    <a:pt x="624" y="408"/>
                    <a:pt x="600" y="296"/>
                    <a:pt x="576" y="224"/>
                  </a:cubicBezTo>
                  <a:cubicBezTo>
                    <a:pt x="552" y="152"/>
                    <a:pt x="472" y="64"/>
                    <a:pt x="432" y="32"/>
                  </a:cubicBezTo>
                  <a:cubicBezTo>
                    <a:pt x="392" y="0"/>
                    <a:pt x="392" y="24"/>
                    <a:pt x="336" y="32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400"/>
                </a:gs>
                <a:gs pos="100000">
                  <a:srgbClr val="FF972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60" name="Freeform 2264"/>
            <p:cNvSpPr>
              <a:spLocks/>
            </p:cNvSpPr>
            <p:nvPr/>
          </p:nvSpPr>
          <p:spPr bwMode="auto">
            <a:xfrm rot="-563601">
              <a:off x="3439787" y="6282184"/>
              <a:ext cx="63709" cy="26084"/>
            </a:xfrm>
            <a:custGeom>
              <a:avLst/>
              <a:gdLst>
                <a:gd name="T0" fmla="*/ 0 w 121"/>
                <a:gd name="T1" fmla="*/ 5183165 h 38"/>
                <a:gd name="T2" fmla="*/ 15524462 w 121"/>
                <a:gd name="T3" fmla="*/ 1413341 h 38"/>
                <a:gd name="T4" fmla="*/ 33266628 w 121"/>
                <a:gd name="T5" fmla="*/ 12721442 h 38"/>
                <a:gd name="T6" fmla="*/ 13306757 w 121"/>
                <a:gd name="T7" fmla="*/ 16491265 h 38"/>
                <a:gd name="T8" fmla="*/ 0 w 121"/>
                <a:gd name="T9" fmla="*/ 5183165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38"/>
                <a:gd name="T17" fmla="*/ 121 w 12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38">
                  <a:moveTo>
                    <a:pt x="0" y="11"/>
                  </a:moveTo>
                  <a:cubicBezTo>
                    <a:pt x="2" y="8"/>
                    <a:pt x="36" y="0"/>
                    <a:pt x="56" y="3"/>
                  </a:cubicBezTo>
                  <a:cubicBezTo>
                    <a:pt x="81" y="4"/>
                    <a:pt x="121" y="22"/>
                    <a:pt x="120" y="27"/>
                  </a:cubicBezTo>
                  <a:cubicBezTo>
                    <a:pt x="119" y="32"/>
                    <a:pt x="68" y="38"/>
                    <a:pt x="48" y="35"/>
                  </a:cubicBezTo>
                  <a:cubicBezTo>
                    <a:pt x="28" y="32"/>
                    <a:pt x="10" y="16"/>
                    <a:pt x="0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0" name="Группа 269"/>
          <p:cNvGrpSpPr>
            <a:grpSpLocks noChangeAspect="1"/>
          </p:cNvGrpSpPr>
          <p:nvPr/>
        </p:nvGrpSpPr>
        <p:grpSpPr bwMode="auto">
          <a:xfrm>
            <a:off x="7358063" y="4929188"/>
            <a:ext cx="369887" cy="652462"/>
            <a:chOff x="4559246" y="2827463"/>
            <a:chExt cx="418942" cy="738099"/>
          </a:xfrm>
        </p:grpSpPr>
        <p:sp>
          <p:nvSpPr>
            <p:cNvPr id="21051" name="Freeform 2260"/>
            <p:cNvSpPr>
              <a:spLocks/>
            </p:cNvSpPr>
            <p:nvPr/>
          </p:nvSpPr>
          <p:spPr bwMode="auto">
            <a:xfrm rot="137483">
              <a:off x="4559246" y="2946897"/>
              <a:ext cx="418942" cy="612911"/>
            </a:xfrm>
            <a:custGeom>
              <a:avLst/>
              <a:gdLst>
                <a:gd name="T0" fmla="*/ 2147483647 w 1001"/>
                <a:gd name="T1" fmla="*/ 2147483647 h 1124"/>
                <a:gd name="T2" fmla="*/ 2147483647 w 1001"/>
                <a:gd name="T3" fmla="*/ 2147483647 h 1124"/>
                <a:gd name="T4" fmla="*/ 2147483647 w 1001"/>
                <a:gd name="T5" fmla="*/ 1284609095 h 1124"/>
                <a:gd name="T6" fmla="*/ 2147483647 w 1001"/>
                <a:gd name="T7" fmla="*/ 2147483647 h 1124"/>
                <a:gd name="T8" fmla="*/ 2147483647 w 1001"/>
                <a:gd name="T9" fmla="*/ 2147483647 h 1124"/>
                <a:gd name="T10" fmla="*/ 2147483647 w 1001"/>
                <a:gd name="T11" fmla="*/ 2147483647 h 1124"/>
                <a:gd name="T12" fmla="*/ 812256145 w 1001"/>
                <a:gd name="T13" fmla="*/ 2147483647 h 1124"/>
                <a:gd name="T14" fmla="*/ 2147483647 w 1001"/>
                <a:gd name="T15" fmla="*/ 2147483647 h 1124"/>
                <a:gd name="T16" fmla="*/ 2147483647 w 1001"/>
                <a:gd name="T17" fmla="*/ 2147483647 h 1124"/>
                <a:gd name="T18" fmla="*/ 2147483647 w 1001"/>
                <a:gd name="T19" fmla="*/ 2147483647 h 1124"/>
                <a:gd name="T20" fmla="*/ 2147483647 w 1001"/>
                <a:gd name="T21" fmla="*/ 2147483647 h 1124"/>
                <a:gd name="T22" fmla="*/ 2147483647 w 1001"/>
                <a:gd name="T23" fmla="*/ 2147483647 h 1124"/>
                <a:gd name="T24" fmla="*/ 2147483647 w 1001"/>
                <a:gd name="T25" fmla="*/ 2147483647 h 1124"/>
                <a:gd name="T26" fmla="*/ 2147483647 w 1001"/>
                <a:gd name="T27" fmla="*/ 2147483647 h 1124"/>
                <a:gd name="T28" fmla="*/ 2147483647 w 1001"/>
                <a:gd name="T29" fmla="*/ 2147483647 h 1124"/>
                <a:gd name="T30" fmla="*/ 2147483647 w 1001"/>
                <a:gd name="T31" fmla="*/ 2147483647 h 11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01"/>
                <a:gd name="T49" fmla="*/ 0 h 1124"/>
                <a:gd name="T50" fmla="*/ 1001 w 1001"/>
                <a:gd name="T51" fmla="*/ 1124 h 11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01" h="1124">
                  <a:moveTo>
                    <a:pt x="623" y="37"/>
                  </a:moveTo>
                  <a:cubicBezTo>
                    <a:pt x="611" y="38"/>
                    <a:pt x="566" y="50"/>
                    <a:pt x="551" y="45"/>
                  </a:cubicBezTo>
                  <a:cubicBezTo>
                    <a:pt x="536" y="40"/>
                    <a:pt x="564" y="2"/>
                    <a:pt x="535" y="5"/>
                  </a:cubicBezTo>
                  <a:cubicBezTo>
                    <a:pt x="506" y="8"/>
                    <a:pt x="414" y="14"/>
                    <a:pt x="379" y="65"/>
                  </a:cubicBezTo>
                  <a:cubicBezTo>
                    <a:pt x="344" y="116"/>
                    <a:pt x="362" y="234"/>
                    <a:pt x="323" y="311"/>
                  </a:cubicBezTo>
                  <a:cubicBezTo>
                    <a:pt x="284" y="388"/>
                    <a:pt x="196" y="436"/>
                    <a:pt x="143" y="525"/>
                  </a:cubicBezTo>
                  <a:cubicBezTo>
                    <a:pt x="90" y="614"/>
                    <a:pt x="0" y="758"/>
                    <a:pt x="7" y="845"/>
                  </a:cubicBezTo>
                  <a:cubicBezTo>
                    <a:pt x="14" y="932"/>
                    <a:pt x="97" y="999"/>
                    <a:pt x="183" y="1045"/>
                  </a:cubicBezTo>
                  <a:cubicBezTo>
                    <a:pt x="269" y="1091"/>
                    <a:pt x="412" y="1124"/>
                    <a:pt x="523" y="1121"/>
                  </a:cubicBezTo>
                  <a:cubicBezTo>
                    <a:pt x="634" y="1118"/>
                    <a:pt x="769" y="1084"/>
                    <a:pt x="847" y="1029"/>
                  </a:cubicBezTo>
                  <a:cubicBezTo>
                    <a:pt x="925" y="974"/>
                    <a:pt x="981" y="870"/>
                    <a:pt x="991" y="789"/>
                  </a:cubicBezTo>
                  <a:cubicBezTo>
                    <a:pt x="1001" y="708"/>
                    <a:pt x="942" y="621"/>
                    <a:pt x="907" y="545"/>
                  </a:cubicBezTo>
                  <a:cubicBezTo>
                    <a:pt x="872" y="469"/>
                    <a:pt x="802" y="404"/>
                    <a:pt x="783" y="333"/>
                  </a:cubicBezTo>
                  <a:cubicBezTo>
                    <a:pt x="764" y="262"/>
                    <a:pt x="815" y="170"/>
                    <a:pt x="791" y="117"/>
                  </a:cubicBezTo>
                  <a:cubicBezTo>
                    <a:pt x="767" y="64"/>
                    <a:pt x="668" y="26"/>
                    <a:pt x="639" y="13"/>
                  </a:cubicBezTo>
                  <a:cubicBezTo>
                    <a:pt x="610" y="0"/>
                    <a:pt x="620" y="32"/>
                    <a:pt x="615" y="37"/>
                  </a:cubicBezTo>
                </a:path>
              </a:pathLst>
            </a:custGeom>
            <a:gradFill rotWithShape="1">
              <a:gsLst>
                <a:gs pos="0">
                  <a:srgbClr val="FAF400"/>
                </a:gs>
                <a:gs pos="100000">
                  <a:srgbClr val="D2CD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52" name="Freeform 2261"/>
            <p:cNvSpPr>
              <a:spLocks/>
            </p:cNvSpPr>
            <p:nvPr/>
          </p:nvSpPr>
          <p:spPr bwMode="auto">
            <a:xfrm rot="137483">
              <a:off x="4803281" y="2827463"/>
              <a:ext cx="80357" cy="160317"/>
            </a:xfrm>
            <a:custGeom>
              <a:avLst/>
              <a:gdLst>
                <a:gd name="T0" fmla="*/ 35478873 w 192"/>
                <a:gd name="T1" fmla="*/ 7860440 h 294"/>
                <a:gd name="T2" fmla="*/ 7271891 w 192"/>
                <a:gd name="T3" fmla="*/ 70743408 h 294"/>
                <a:gd name="T4" fmla="*/ 220563 w 192"/>
                <a:gd name="T5" fmla="*/ 97693574 h 294"/>
                <a:gd name="T6" fmla="*/ 5509058 w 192"/>
                <a:gd name="T7" fmla="*/ 109671540 h 294"/>
                <a:gd name="T8" fmla="*/ 14323637 w 192"/>
                <a:gd name="T9" fmla="*/ 100687793 h 294"/>
                <a:gd name="T10" fmla="*/ 14323637 w 192"/>
                <a:gd name="T11" fmla="*/ 82721391 h 294"/>
                <a:gd name="T12" fmla="*/ 26664292 w 192"/>
                <a:gd name="T13" fmla="*/ 49782787 h 294"/>
                <a:gd name="T14" fmla="*/ 40767366 w 192"/>
                <a:gd name="T15" fmla="*/ 22832630 h 294"/>
                <a:gd name="T16" fmla="*/ 35478873 w 192"/>
                <a:gd name="T17" fmla="*/ 7860440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53" name="Freeform 2262"/>
            <p:cNvSpPr>
              <a:spLocks/>
            </p:cNvSpPr>
            <p:nvPr/>
          </p:nvSpPr>
          <p:spPr bwMode="auto">
            <a:xfrm rot="137483">
              <a:off x="4620503" y="3161244"/>
              <a:ext cx="349467" cy="366438"/>
            </a:xfrm>
            <a:custGeom>
              <a:avLst/>
              <a:gdLst>
                <a:gd name="T0" fmla="*/ 107977346 w 835"/>
                <a:gd name="T1" fmla="*/ 17966370 h 672"/>
                <a:gd name="T2" fmla="*/ 14984812 w 835"/>
                <a:gd name="T3" fmla="*/ 116033784 h 672"/>
                <a:gd name="T4" fmla="*/ 18510452 w 835"/>
                <a:gd name="T5" fmla="*/ 208861473 h 672"/>
                <a:gd name="T6" fmla="*/ 50903738 w 835"/>
                <a:gd name="T7" fmla="*/ 230570735 h 672"/>
                <a:gd name="T8" fmla="*/ 94315073 w 835"/>
                <a:gd name="T9" fmla="*/ 250783164 h 672"/>
                <a:gd name="T10" fmla="*/ 147202206 w 835"/>
                <a:gd name="T11" fmla="*/ 235811015 h 672"/>
                <a:gd name="T12" fmla="*/ 164830823 w 835"/>
                <a:gd name="T13" fmla="*/ 209235545 h 672"/>
                <a:gd name="T14" fmla="*/ 180697039 w 835"/>
                <a:gd name="T15" fmla="*/ 122022753 h 672"/>
                <a:gd name="T16" fmla="*/ 145438968 w 835"/>
                <a:gd name="T17" fmla="*/ 17218222 h 672"/>
                <a:gd name="T18" fmla="*/ 107977346 w 835"/>
                <a:gd name="T19" fmla="*/ 17966370 h 6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5"/>
                <a:gd name="T31" fmla="*/ 0 h 672"/>
                <a:gd name="T32" fmla="*/ 835 w 835"/>
                <a:gd name="T33" fmla="*/ 672 h 6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5" h="672">
                  <a:moveTo>
                    <a:pt x="490" y="48"/>
                  </a:moveTo>
                  <a:cubicBezTo>
                    <a:pt x="403" y="92"/>
                    <a:pt x="136" y="225"/>
                    <a:pt x="68" y="310"/>
                  </a:cubicBezTo>
                  <a:cubicBezTo>
                    <a:pt x="0" y="395"/>
                    <a:pt x="57" y="507"/>
                    <a:pt x="84" y="558"/>
                  </a:cubicBezTo>
                  <a:cubicBezTo>
                    <a:pt x="111" y="609"/>
                    <a:pt x="174" y="597"/>
                    <a:pt x="231" y="616"/>
                  </a:cubicBezTo>
                  <a:cubicBezTo>
                    <a:pt x="288" y="635"/>
                    <a:pt x="355" y="668"/>
                    <a:pt x="428" y="670"/>
                  </a:cubicBezTo>
                  <a:cubicBezTo>
                    <a:pt x="501" y="672"/>
                    <a:pt x="615" y="648"/>
                    <a:pt x="668" y="630"/>
                  </a:cubicBezTo>
                  <a:cubicBezTo>
                    <a:pt x="721" y="612"/>
                    <a:pt x="723" y="610"/>
                    <a:pt x="748" y="559"/>
                  </a:cubicBezTo>
                  <a:cubicBezTo>
                    <a:pt x="773" y="508"/>
                    <a:pt x="835" y="411"/>
                    <a:pt x="820" y="326"/>
                  </a:cubicBezTo>
                  <a:cubicBezTo>
                    <a:pt x="805" y="241"/>
                    <a:pt x="715" y="92"/>
                    <a:pt x="660" y="46"/>
                  </a:cubicBezTo>
                  <a:cubicBezTo>
                    <a:pt x="605" y="0"/>
                    <a:pt x="525" y="48"/>
                    <a:pt x="490" y="4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72F"/>
                </a:gs>
                <a:gs pos="100000">
                  <a:srgbClr val="EAE4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54" name="Freeform 2263"/>
            <p:cNvSpPr>
              <a:spLocks/>
            </p:cNvSpPr>
            <p:nvPr/>
          </p:nvSpPr>
          <p:spPr bwMode="auto">
            <a:xfrm rot="137483">
              <a:off x="4754728" y="3297952"/>
              <a:ext cx="100446" cy="78522"/>
            </a:xfrm>
            <a:custGeom>
              <a:avLst/>
              <a:gdLst>
                <a:gd name="T0" fmla="*/ 10952961 w 624"/>
                <a:gd name="T1" fmla="*/ 769875 h 568"/>
                <a:gd name="T2" fmla="*/ 3129440 w 624"/>
                <a:gd name="T3" fmla="*/ 1924618 h 568"/>
                <a:gd name="T4" fmla="*/ 0 w 624"/>
                <a:gd name="T5" fmla="*/ 7698334 h 568"/>
                <a:gd name="T6" fmla="*/ 3129440 w 624"/>
                <a:gd name="T7" fmla="*/ 12317447 h 568"/>
                <a:gd name="T8" fmla="*/ 9388319 w 624"/>
                <a:gd name="T9" fmla="*/ 13472189 h 568"/>
                <a:gd name="T10" fmla="*/ 18776639 w 624"/>
                <a:gd name="T11" fmla="*/ 11162704 h 568"/>
                <a:gd name="T12" fmla="*/ 18776639 w 624"/>
                <a:gd name="T13" fmla="*/ 5388849 h 568"/>
                <a:gd name="T14" fmla="*/ 14082400 w 624"/>
                <a:gd name="T15" fmla="*/ 769875 h 568"/>
                <a:gd name="T16" fmla="*/ 10952961 w 624"/>
                <a:gd name="T17" fmla="*/ 769875 h 5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4"/>
                <a:gd name="T28" fmla="*/ 0 h 568"/>
                <a:gd name="T29" fmla="*/ 624 w 624"/>
                <a:gd name="T30" fmla="*/ 568 h 5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4" h="568">
                  <a:moveTo>
                    <a:pt x="336" y="32"/>
                  </a:moveTo>
                  <a:cubicBezTo>
                    <a:pt x="280" y="40"/>
                    <a:pt x="152" y="32"/>
                    <a:pt x="96" y="80"/>
                  </a:cubicBezTo>
                  <a:cubicBezTo>
                    <a:pt x="40" y="128"/>
                    <a:pt x="0" y="248"/>
                    <a:pt x="0" y="320"/>
                  </a:cubicBezTo>
                  <a:cubicBezTo>
                    <a:pt x="0" y="392"/>
                    <a:pt x="48" y="472"/>
                    <a:pt x="96" y="512"/>
                  </a:cubicBezTo>
                  <a:cubicBezTo>
                    <a:pt x="144" y="552"/>
                    <a:pt x="208" y="568"/>
                    <a:pt x="288" y="560"/>
                  </a:cubicBezTo>
                  <a:cubicBezTo>
                    <a:pt x="368" y="552"/>
                    <a:pt x="528" y="520"/>
                    <a:pt x="576" y="464"/>
                  </a:cubicBezTo>
                  <a:cubicBezTo>
                    <a:pt x="624" y="408"/>
                    <a:pt x="600" y="296"/>
                    <a:pt x="576" y="224"/>
                  </a:cubicBezTo>
                  <a:cubicBezTo>
                    <a:pt x="552" y="152"/>
                    <a:pt x="472" y="64"/>
                    <a:pt x="432" y="32"/>
                  </a:cubicBezTo>
                  <a:cubicBezTo>
                    <a:pt x="392" y="0"/>
                    <a:pt x="392" y="24"/>
                    <a:pt x="336" y="32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400"/>
                </a:gs>
                <a:gs pos="100000">
                  <a:srgbClr val="FF972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55" name="Freeform 2264"/>
            <p:cNvSpPr>
              <a:spLocks/>
            </p:cNvSpPr>
            <p:nvPr/>
          </p:nvSpPr>
          <p:spPr bwMode="auto">
            <a:xfrm rot="137483">
              <a:off x="4717526" y="3544841"/>
              <a:ext cx="50641" cy="20721"/>
            </a:xfrm>
            <a:custGeom>
              <a:avLst/>
              <a:gdLst>
                <a:gd name="T0" fmla="*/ 0 w 121"/>
                <a:gd name="T1" fmla="*/ 4117480 h 38"/>
                <a:gd name="T2" fmla="*/ 12340082 w 121"/>
                <a:gd name="T3" fmla="*/ 1122751 h 38"/>
                <a:gd name="T4" fmla="*/ 26442972 w 121"/>
                <a:gd name="T5" fmla="*/ 10105850 h 38"/>
                <a:gd name="T6" fmla="*/ 10577273 w 121"/>
                <a:gd name="T7" fmla="*/ 13100579 h 38"/>
                <a:gd name="T8" fmla="*/ 0 w 121"/>
                <a:gd name="T9" fmla="*/ 411748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38"/>
                <a:gd name="T17" fmla="*/ 121 w 12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38">
                  <a:moveTo>
                    <a:pt x="0" y="11"/>
                  </a:moveTo>
                  <a:cubicBezTo>
                    <a:pt x="2" y="8"/>
                    <a:pt x="36" y="0"/>
                    <a:pt x="56" y="3"/>
                  </a:cubicBezTo>
                  <a:cubicBezTo>
                    <a:pt x="81" y="4"/>
                    <a:pt x="121" y="22"/>
                    <a:pt x="120" y="27"/>
                  </a:cubicBezTo>
                  <a:cubicBezTo>
                    <a:pt x="119" y="32"/>
                    <a:pt x="68" y="38"/>
                    <a:pt x="48" y="35"/>
                  </a:cubicBezTo>
                  <a:cubicBezTo>
                    <a:pt x="28" y="32"/>
                    <a:pt x="10" y="16"/>
                    <a:pt x="0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0" name="Группа 199"/>
          <p:cNvGrpSpPr>
            <a:grpSpLocks noChangeAspect="1"/>
          </p:cNvGrpSpPr>
          <p:nvPr/>
        </p:nvGrpSpPr>
        <p:grpSpPr bwMode="auto">
          <a:xfrm>
            <a:off x="7715250" y="5072063"/>
            <a:ext cx="577850" cy="500062"/>
            <a:chOff x="691149" y="642483"/>
            <a:chExt cx="809017" cy="700093"/>
          </a:xfrm>
        </p:grpSpPr>
        <p:grpSp>
          <p:nvGrpSpPr>
            <p:cNvPr id="21023" name="Группа 117"/>
            <p:cNvGrpSpPr>
              <a:grpSpLocks noChangeAspect="1"/>
            </p:cNvGrpSpPr>
            <p:nvPr/>
          </p:nvGrpSpPr>
          <p:grpSpPr bwMode="auto">
            <a:xfrm rot="1422992">
              <a:off x="691149" y="642483"/>
              <a:ext cx="500066" cy="700093"/>
              <a:chOff x="3071802" y="5357826"/>
              <a:chExt cx="642942" cy="900506"/>
            </a:xfrm>
          </p:grpSpPr>
          <p:sp>
            <p:nvSpPr>
              <p:cNvPr id="21047" name="Freeform 2260"/>
              <p:cNvSpPr>
                <a:spLocks/>
              </p:cNvSpPr>
              <p:nvPr/>
            </p:nvSpPr>
            <p:spPr bwMode="auto">
              <a:xfrm rot="-962571">
                <a:off x="3071802" y="5508987"/>
                <a:ext cx="642942" cy="749345"/>
              </a:xfrm>
              <a:custGeom>
                <a:avLst/>
                <a:gdLst>
                  <a:gd name="T0" fmla="*/ 2147483647 w 972"/>
                  <a:gd name="T1" fmla="*/ 2147483647 h 1125"/>
                  <a:gd name="T2" fmla="*/ 2147483647 w 972"/>
                  <a:gd name="T3" fmla="*/ 2147483647 h 1125"/>
                  <a:gd name="T4" fmla="*/ 2147483647 w 972"/>
                  <a:gd name="T5" fmla="*/ 1773341824 h 1125"/>
                  <a:gd name="T6" fmla="*/ 2147483647 w 972"/>
                  <a:gd name="T7" fmla="*/ 2147483647 h 1125"/>
                  <a:gd name="T8" fmla="*/ 2147483647 w 972"/>
                  <a:gd name="T9" fmla="*/ 2147483647 h 1125"/>
                  <a:gd name="T10" fmla="*/ 2147483647 w 972"/>
                  <a:gd name="T11" fmla="*/ 2147483647 h 1125"/>
                  <a:gd name="T12" fmla="*/ 2147483647 w 972"/>
                  <a:gd name="T13" fmla="*/ 2147483647 h 1125"/>
                  <a:gd name="T14" fmla="*/ 2147483647 w 972"/>
                  <a:gd name="T15" fmla="*/ 2147483647 h 1125"/>
                  <a:gd name="T16" fmla="*/ 2147483647 w 972"/>
                  <a:gd name="T17" fmla="*/ 2147483647 h 1125"/>
                  <a:gd name="T18" fmla="*/ 2147483647 w 972"/>
                  <a:gd name="T19" fmla="*/ 2147483647 h 1125"/>
                  <a:gd name="T20" fmla="*/ 2147483647 w 972"/>
                  <a:gd name="T21" fmla="*/ 2147483647 h 1125"/>
                  <a:gd name="T22" fmla="*/ 2147483647 w 972"/>
                  <a:gd name="T23" fmla="*/ 2147483647 h 1125"/>
                  <a:gd name="T24" fmla="*/ 2147483647 w 972"/>
                  <a:gd name="T25" fmla="*/ 2147483647 h 1125"/>
                  <a:gd name="T26" fmla="*/ 2147483647 w 972"/>
                  <a:gd name="T27" fmla="*/ 2147483647 h 1125"/>
                  <a:gd name="T28" fmla="*/ 2147483647 w 972"/>
                  <a:gd name="T29" fmla="*/ 2147483647 h 1125"/>
                  <a:gd name="T30" fmla="*/ 2147483647 w 972"/>
                  <a:gd name="T31" fmla="*/ 2147483647 h 11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72"/>
                  <a:gd name="T49" fmla="*/ 0 h 1125"/>
                  <a:gd name="T50" fmla="*/ 972 w 972"/>
                  <a:gd name="T51" fmla="*/ 1125 h 11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72" h="1125">
                    <a:moveTo>
                      <a:pt x="633" y="38"/>
                    </a:moveTo>
                    <a:cubicBezTo>
                      <a:pt x="621" y="39"/>
                      <a:pt x="606" y="34"/>
                      <a:pt x="591" y="29"/>
                    </a:cubicBezTo>
                    <a:cubicBezTo>
                      <a:pt x="576" y="24"/>
                      <a:pt x="579" y="0"/>
                      <a:pt x="545" y="6"/>
                    </a:cubicBezTo>
                    <a:cubicBezTo>
                      <a:pt x="511" y="12"/>
                      <a:pt x="434" y="17"/>
                      <a:pt x="389" y="66"/>
                    </a:cubicBezTo>
                    <a:cubicBezTo>
                      <a:pt x="344" y="115"/>
                      <a:pt x="323" y="225"/>
                      <a:pt x="273" y="302"/>
                    </a:cubicBezTo>
                    <a:cubicBezTo>
                      <a:pt x="223" y="379"/>
                      <a:pt x="134" y="435"/>
                      <a:pt x="91" y="526"/>
                    </a:cubicBezTo>
                    <a:cubicBezTo>
                      <a:pt x="48" y="617"/>
                      <a:pt x="0" y="759"/>
                      <a:pt x="17" y="846"/>
                    </a:cubicBezTo>
                    <a:cubicBezTo>
                      <a:pt x="34" y="933"/>
                      <a:pt x="107" y="1000"/>
                      <a:pt x="193" y="1046"/>
                    </a:cubicBezTo>
                    <a:cubicBezTo>
                      <a:pt x="279" y="1092"/>
                      <a:pt x="422" y="1125"/>
                      <a:pt x="533" y="1122"/>
                    </a:cubicBezTo>
                    <a:cubicBezTo>
                      <a:pt x="644" y="1119"/>
                      <a:pt x="786" y="1086"/>
                      <a:pt x="857" y="1030"/>
                    </a:cubicBezTo>
                    <a:cubicBezTo>
                      <a:pt x="928" y="974"/>
                      <a:pt x="952" y="866"/>
                      <a:pt x="962" y="785"/>
                    </a:cubicBezTo>
                    <a:cubicBezTo>
                      <a:pt x="972" y="704"/>
                      <a:pt x="945" y="621"/>
                      <a:pt x="917" y="546"/>
                    </a:cubicBezTo>
                    <a:cubicBezTo>
                      <a:pt x="889" y="471"/>
                      <a:pt x="812" y="405"/>
                      <a:pt x="793" y="334"/>
                    </a:cubicBezTo>
                    <a:cubicBezTo>
                      <a:pt x="774" y="263"/>
                      <a:pt x="825" y="171"/>
                      <a:pt x="801" y="118"/>
                    </a:cubicBezTo>
                    <a:cubicBezTo>
                      <a:pt x="777" y="65"/>
                      <a:pt x="678" y="27"/>
                      <a:pt x="649" y="14"/>
                    </a:cubicBezTo>
                    <a:cubicBezTo>
                      <a:pt x="620" y="1"/>
                      <a:pt x="630" y="33"/>
                      <a:pt x="625" y="38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48" name="Freeform 1011"/>
              <p:cNvSpPr>
                <a:spLocks/>
              </p:cNvSpPr>
              <p:nvPr/>
            </p:nvSpPr>
            <p:spPr bwMode="auto">
              <a:xfrm rot="-3664139">
                <a:off x="3282325" y="5840243"/>
                <a:ext cx="320703" cy="401122"/>
              </a:xfrm>
              <a:custGeom>
                <a:avLst/>
                <a:gdLst>
                  <a:gd name="T0" fmla="*/ 233119872 w 288"/>
                  <a:gd name="T1" fmla="*/ 138810311 h 218"/>
                  <a:gd name="T2" fmla="*/ 54559592 w 288"/>
                  <a:gd name="T3" fmla="*/ 30470558 h 218"/>
                  <a:gd name="T4" fmla="*/ 4959761 w 288"/>
                  <a:gd name="T5" fmla="*/ 328406700 h 218"/>
                  <a:gd name="T6" fmla="*/ 84320390 w 288"/>
                  <a:gd name="T7" fmla="*/ 653427785 h 218"/>
                  <a:gd name="T8" fmla="*/ 312479425 w 288"/>
                  <a:gd name="T9" fmla="*/ 707597640 h 218"/>
                  <a:gd name="T10" fmla="*/ 352159723 w 288"/>
                  <a:gd name="T11" fmla="*/ 463831338 h 218"/>
                  <a:gd name="T12" fmla="*/ 233119872 w 288"/>
                  <a:gd name="T13" fmla="*/ 138810311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FFCC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49" name="Freeform 2261"/>
              <p:cNvSpPr>
                <a:spLocks/>
              </p:cNvSpPr>
              <p:nvPr/>
            </p:nvSpPr>
            <p:spPr bwMode="auto">
              <a:xfrm rot="-962571">
                <a:off x="3325518" y="5357826"/>
                <a:ext cx="127001" cy="195829"/>
              </a:xfrm>
              <a:custGeom>
                <a:avLst/>
                <a:gdLst>
                  <a:gd name="T0" fmla="*/ 70443220 w 192"/>
                  <a:gd name="T1" fmla="*/ 9317196 h 294"/>
                  <a:gd name="T2" fmla="*/ 14438427 w 192"/>
                  <a:gd name="T3" fmla="*/ 83853431 h 294"/>
                  <a:gd name="T4" fmla="*/ 437227 w 192"/>
                  <a:gd name="T5" fmla="*/ 115797545 h 294"/>
                  <a:gd name="T6" fmla="*/ 10938624 w 192"/>
                  <a:gd name="T7" fmla="*/ 129995141 h 294"/>
                  <a:gd name="T8" fmla="*/ 28439626 w 192"/>
                  <a:gd name="T9" fmla="*/ 119347110 h 294"/>
                  <a:gd name="T10" fmla="*/ 28439626 w 192"/>
                  <a:gd name="T11" fmla="*/ 98051048 h 294"/>
                  <a:gd name="T12" fmla="*/ 52941561 w 192"/>
                  <a:gd name="T13" fmla="*/ 59007803 h 294"/>
                  <a:gd name="T14" fmla="*/ 80943950 w 192"/>
                  <a:gd name="T15" fmla="*/ 27063700 h 294"/>
                  <a:gd name="T16" fmla="*/ 70443220 w 192"/>
                  <a:gd name="T17" fmla="*/ 9317196 h 2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"/>
                  <a:gd name="T28" fmla="*/ 0 h 294"/>
                  <a:gd name="T29" fmla="*/ 192 w 192"/>
                  <a:gd name="T30" fmla="*/ 294 h 2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50" name="Freeform 2264"/>
              <p:cNvSpPr>
                <a:spLocks/>
              </p:cNvSpPr>
              <p:nvPr/>
            </p:nvSpPr>
            <p:spPr bwMode="auto">
              <a:xfrm rot="-962571">
                <a:off x="3469907" y="6217679"/>
                <a:ext cx="80037" cy="25311"/>
              </a:xfrm>
              <a:custGeom>
                <a:avLst/>
                <a:gdLst>
                  <a:gd name="T0" fmla="*/ 0 w 121"/>
                  <a:gd name="T1" fmla="*/ 4880360 h 38"/>
                  <a:gd name="T2" fmla="*/ 24501910 w 121"/>
                  <a:gd name="T3" fmla="*/ 1330826 h 38"/>
                  <a:gd name="T4" fmla="*/ 52504279 w 121"/>
                  <a:gd name="T5" fmla="*/ 11978764 h 38"/>
                  <a:gd name="T6" fmla="*/ 21001444 w 121"/>
                  <a:gd name="T7" fmla="*/ 15528297 h 38"/>
                  <a:gd name="T8" fmla="*/ 0 w 121"/>
                  <a:gd name="T9" fmla="*/ 488036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38"/>
                  <a:gd name="T17" fmla="*/ 121 w 121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024" name="Группа 112"/>
            <p:cNvGrpSpPr>
              <a:grpSpLocks noChangeAspect="1"/>
            </p:cNvGrpSpPr>
            <p:nvPr/>
          </p:nvGrpSpPr>
          <p:grpSpPr bwMode="auto">
            <a:xfrm>
              <a:off x="1071528" y="642928"/>
              <a:ext cx="428626" cy="292802"/>
              <a:chOff x="3500430" y="5429264"/>
              <a:chExt cx="837295" cy="571504"/>
            </a:xfrm>
          </p:grpSpPr>
          <p:sp>
            <p:nvSpPr>
              <p:cNvPr id="203" name="Freeform 743"/>
              <p:cNvSpPr>
                <a:spLocks/>
              </p:cNvSpPr>
              <p:nvPr/>
            </p:nvSpPr>
            <p:spPr bwMode="auto">
              <a:xfrm rot="13053935">
                <a:off x="3531756" y="5730677"/>
                <a:ext cx="803423" cy="270091"/>
              </a:xfrm>
              <a:custGeom>
                <a:avLst/>
                <a:gdLst>
                  <a:gd name="connsiteX0" fmla="*/ 966 w 966"/>
                  <a:gd name="connsiteY0" fmla="*/ 305 h 350"/>
                  <a:gd name="connsiteX1" fmla="*/ 822 w 966"/>
                  <a:gd name="connsiteY1" fmla="*/ 81 h 350"/>
                  <a:gd name="connsiteX2" fmla="*/ 694 w 966"/>
                  <a:gd name="connsiteY2" fmla="*/ 9 h 350"/>
                  <a:gd name="connsiteX3" fmla="*/ 494 w 966"/>
                  <a:gd name="connsiteY3" fmla="*/ 57 h 350"/>
                  <a:gd name="connsiteX4" fmla="*/ 0 w 966"/>
                  <a:gd name="connsiteY4" fmla="*/ 350 h 350"/>
                  <a:gd name="connsiteX0" fmla="*/ 966 w 966"/>
                  <a:gd name="connsiteY0" fmla="*/ 300 h 345"/>
                  <a:gd name="connsiteX1" fmla="*/ 822 w 966"/>
                  <a:gd name="connsiteY1" fmla="*/ 76 h 345"/>
                  <a:gd name="connsiteX2" fmla="*/ 694 w 966"/>
                  <a:gd name="connsiteY2" fmla="*/ 4 h 345"/>
                  <a:gd name="connsiteX3" fmla="*/ 494 w 966"/>
                  <a:gd name="connsiteY3" fmla="*/ 52 h 345"/>
                  <a:gd name="connsiteX4" fmla="*/ 221 w 966"/>
                  <a:gd name="connsiteY4" fmla="*/ 171 h 345"/>
                  <a:gd name="connsiteX5" fmla="*/ 0 w 966"/>
                  <a:gd name="connsiteY5" fmla="*/ 345 h 345"/>
                  <a:gd name="connsiteX0" fmla="*/ 920 w 920"/>
                  <a:gd name="connsiteY0" fmla="*/ 300 h 361"/>
                  <a:gd name="connsiteX1" fmla="*/ 776 w 920"/>
                  <a:gd name="connsiteY1" fmla="*/ 76 h 361"/>
                  <a:gd name="connsiteX2" fmla="*/ 648 w 920"/>
                  <a:gd name="connsiteY2" fmla="*/ 4 h 361"/>
                  <a:gd name="connsiteX3" fmla="*/ 448 w 920"/>
                  <a:gd name="connsiteY3" fmla="*/ 52 h 361"/>
                  <a:gd name="connsiteX4" fmla="*/ 175 w 920"/>
                  <a:gd name="connsiteY4" fmla="*/ 171 h 361"/>
                  <a:gd name="connsiteX5" fmla="*/ 0 w 920"/>
                  <a:gd name="connsiteY5" fmla="*/ 361 h 361"/>
                  <a:gd name="connsiteX0" fmla="*/ 1051 w 1051"/>
                  <a:gd name="connsiteY0" fmla="*/ 300 h 361"/>
                  <a:gd name="connsiteX1" fmla="*/ 907 w 1051"/>
                  <a:gd name="connsiteY1" fmla="*/ 76 h 361"/>
                  <a:gd name="connsiteX2" fmla="*/ 779 w 1051"/>
                  <a:gd name="connsiteY2" fmla="*/ 4 h 361"/>
                  <a:gd name="connsiteX3" fmla="*/ 579 w 1051"/>
                  <a:gd name="connsiteY3" fmla="*/ 52 h 361"/>
                  <a:gd name="connsiteX4" fmla="*/ 306 w 1051"/>
                  <a:gd name="connsiteY4" fmla="*/ 171 h 361"/>
                  <a:gd name="connsiteX5" fmla="*/ 131 w 1051"/>
                  <a:gd name="connsiteY5" fmla="*/ 361 h 361"/>
                  <a:gd name="connsiteX0" fmla="*/ 1046 w 1046"/>
                  <a:gd name="connsiteY0" fmla="*/ 245 h 361"/>
                  <a:gd name="connsiteX1" fmla="*/ 907 w 1046"/>
                  <a:gd name="connsiteY1" fmla="*/ 76 h 361"/>
                  <a:gd name="connsiteX2" fmla="*/ 779 w 1046"/>
                  <a:gd name="connsiteY2" fmla="*/ 4 h 361"/>
                  <a:gd name="connsiteX3" fmla="*/ 579 w 1046"/>
                  <a:gd name="connsiteY3" fmla="*/ 52 h 361"/>
                  <a:gd name="connsiteX4" fmla="*/ 306 w 1046"/>
                  <a:gd name="connsiteY4" fmla="*/ 171 h 361"/>
                  <a:gd name="connsiteX5" fmla="*/ 131 w 1046"/>
                  <a:gd name="connsiteY5" fmla="*/ 361 h 361"/>
                  <a:gd name="connsiteX0" fmla="*/ 1046 w 1046"/>
                  <a:gd name="connsiteY0" fmla="*/ 245 h 361"/>
                  <a:gd name="connsiteX1" fmla="*/ 999 w 1046"/>
                  <a:gd name="connsiteY1" fmla="*/ 40 h 361"/>
                  <a:gd name="connsiteX2" fmla="*/ 779 w 1046"/>
                  <a:gd name="connsiteY2" fmla="*/ 4 h 361"/>
                  <a:gd name="connsiteX3" fmla="*/ 579 w 1046"/>
                  <a:gd name="connsiteY3" fmla="*/ 52 h 361"/>
                  <a:gd name="connsiteX4" fmla="*/ 306 w 1046"/>
                  <a:gd name="connsiteY4" fmla="*/ 171 h 361"/>
                  <a:gd name="connsiteX5" fmla="*/ 131 w 1046"/>
                  <a:gd name="connsiteY5" fmla="*/ 361 h 361"/>
                  <a:gd name="connsiteX0" fmla="*/ 1072 w 1072"/>
                  <a:gd name="connsiteY0" fmla="*/ 245 h 382"/>
                  <a:gd name="connsiteX1" fmla="*/ 1025 w 1072"/>
                  <a:gd name="connsiteY1" fmla="*/ 40 h 382"/>
                  <a:gd name="connsiteX2" fmla="*/ 805 w 1072"/>
                  <a:gd name="connsiteY2" fmla="*/ 4 h 382"/>
                  <a:gd name="connsiteX3" fmla="*/ 605 w 1072"/>
                  <a:gd name="connsiteY3" fmla="*/ 52 h 382"/>
                  <a:gd name="connsiteX4" fmla="*/ 332 w 1072"/>
                  <a:gd name="connsiteY4" fmla="*/ 171 h 382"/>
                  <a:gd name="connsiteX5" fmla="*/ 131 w 1072"/>
                  <a:gd name="connsiteY5" fmla="*/ 382 h 382"/>
                  <a:gd name="connsiteX0" fmla="*/ 1174 w 1174"/>
                  <a:gd name="connsiteY0" fmla="*/ 245 h 382"/>
                  <a:gd name="connsiteX1" fmla="*/ 1127 w 1174"/>
                  <a:gd name="connsiteY1" fmla="*/ 40 h 382"/>
                  <a:gd name="connsiteX2" fmla="*/ 907 w 1174"/>
                  <a:gd name="connsiteY2" fmla="*/ 4 h 382"/>
                  <a:gd name="connsiteX3" fmla="*/ 707 w 1174"/>
                  <a:gd name="connsiteY3" fmla="*/ 52 h 382"/>
                  <a:gd name="connsiteX4" fmla="*/ 434 w 1174"/>
                  <a:gd name="connsiteY4" fmla="*/ 171 h 382"/>
                  <a:gd name="connsiteX5" fmla="*/ 233 w 1174"/>
                  <a:gd name="connsiteY5" fmla="*/ 382 h 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4" h="382">
                    <a:moveTo>
                      <a:pt x="1174" y="245"/>
                    </a:moveTo>
                    <a:cubicBezTo>
                      <a:pt x="1150" y="208"/>
                      <a:pt x="1171" y="80"/>
                      <a:pt x="1127" y="40"/>
                    </a:cubicBezTo>
                    <a:cubicBezTo>
                      <a:pt x="1083" y="0"/>
                      <a:pt x="977" y="2"/>
                      <a:pt x="907" y="4"/>
                    </a:cubicBezTo>
                    <a:cubicBezTo>
                      <a:pt x="837" y="6"/>
                      <a:pt x="786" y="24"/>
                      <a:pt x="707" y="52"/>
                    </a:cubicBezTo>
                    <a:cubicBezTo>
                      <a:pt x="628" y="80"/>
                      <a:pt x="513" y="116"/>
                      <a:pt x="434" y="171"/>
                    </a:cubicBezTo>
                    <a:cubicBezTo>
                      <a:pt x="355" y="226"/>
                      <a:pt x="0" y="328"/>
                      <a:pt x="233" y="382"/>
                    </a:cubicBezTo>
                  </a:path>
                </a:pathLst>
              </a:custGeom>
              <a:gradFill flip="none" rotWithShape="1">
                <a:gsLst>
                  <a:gs pos="0">
                    <a:srgbClr val="364C2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  <a:tileRect r="-100000" b="-100000"/>
              </a:gradFill>
              <a:ln w="3175" cap="flat" cmpd="sng">
                <a:gradFill flip="none" rotWithShape="1">
                  <a:gsLst>
                    <a:gs pos="0">
                      <a:srgbClr val="800000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4" name="Freeform 744"/>
              <p:cNvSpPr>
                <a:spLocks/>
              </p:cNvSpPr>
              <p:nvPr/>
            </p:nvSpPr>
            <p:spPr bwMode="auto">
              <a:xfrm rot="12924124">
                <a:off x="3586434" y="5540400"/>
                <a:ext cx="751291" cy="315611"/>
              </a:xfrm>
              <a:custGeom>
                <a:avLst/>
                <a:gdLst>
                  <a:gd name="connsiteX0" fmla="*/ 35 w 902"/>
                  <a:gd name="connsiteY0" fmla="*/ 92 h 395"/>
                  <a:gd name="connsiteX1" fmla="*/ 92 w 902"/>
                  <a:gd name="connsiteY1" fmla="*/ 161 h 395"/>
                  <a:gd name="connsiteX2" fmla="*/ 587 w 902"/>
                  <a:gd name="connsiteY2" fmla="*/ 380 h 395"/>
                  <a:gd name="connsiteX3" fmla="*/ 867 w 902"/>
                  <a:gd name="connsiteY3" fmla="*/ 252 h 395"/>
                  <a:gd name="connsiteX4" fmla="*/ 795 w 902"/>
                  <a:gd name="connsiteY4" fmla="*/ 28 h 395"/>
                  <a:gd name="connsiteX5" fmla="*/ 267 w 902"/>
                  <a:gd name="connsiteY5" fmla="*/ 84 h 395"/>
                  <a:gd name="connsiteX0" fmla="*/ 35 w 901"/>
                  <a:gd name="connsiteY0" fmla="*/ 92 h 349"/>
                  <a:gd name="connsiteX1" fmla="*/ 92 w 901"/>
                  <a:gd name="connsiteY1" fmla="*/ 161 h 349"/>
                  <a:gd name="connsiteX2" fmla="*/ 588 w 901"/>
                  <a:gd name="connsiteY2" fmla="*/ 334 h 349"/>
                  <a:gd name="connsiteX3" fmla="*/ 867 w 901"/>
                  <a:gd name="connsiteY3" fmla="*/ 252 h 349"/>
                  <a:gd name="connsiteX4" fmla="*/ 795 w 901"/>
                  <a:gd name="connsiteY4" fmla="*/ 28 h 349"/>
                  <a:gd name="connsiteX5" fmla="*/ 267 w 901"/>
                  <a:gd name="connsiteY5" fmla="*/ 84 h 349"/>
                  <a:gd name="connsiteX0" fmla="*/ 47 w 913"/>
                  <a:gd name="connsiteY0" fmla="*/ 92 h 339"/>
                  <a:gd name="connsiteX1" fmla="*/ 92 w 913"/>
                  <a:gd name="connsiteY1" fmla="*/ 223 h 339"/>
                  <a:gd name="connsiteX2" fmla="*/ 600 w 913"/>
                  <a:gd name="connsiteY2" fmla="*/ 334 h 339"/>
                  <a:gd name="connsiteX3" fmla="*/ 879 w 913"/>
                  <a:gd name="connsiteY3" fmla="*/ 252 h 339"/>
                  <a:gd name="connsiteX4" fmla="*/ 807 w 913"/>
                  <a:gd name="connsiteY4" fmla="*/ 28 h 339"/>
                  <a:gd name="connsiteX5" fmla="*/ 279 w 913"/>
                  <a:gd name="connsiteY5" fmla="*/ 84 h 339"/>
                  <a:gd name="connsiteX0" fmla="*/ 113 w 979"/>
                  <a:gd name="connsiteY0" fmla="*/ 92 h 339"/>
                  <a:gd name="connsiteX1" fmla="*/ 158 w 979"/>
                  <a:gd name="connsiteY1" fmla="*/ 223 h 339"/>
                  <a:gd name="connsiteX2" fmla="*/ 666 w 979"/>
                  <a:gd name="connsiteY2" fmla="*/ 334 h 339"/>
                  <a:gd name="connsiteX3" fmla="*/ 945 w 979"/>
                  <a:gd name="connsiteY3" fmla="*/ 252 h 339"/>
                  <a:gd name="connsiteX4" fmla="*/ 873 w 979"/>
                  <a:gd name="connsiteY4" fmla="*/ 28 h 339"/>
                  <a:gd name="connsiteX5" fmla="*/ 345 w 979"/>
                  <a:gd name="connsiteY5" fmla="*/ 84 h 339"/>
                  <a:gd name="connsiteX0" fmla="*/ 94 w 960"/>
                  <a:gd name="connsiteY0" fmla="*/ 92 h 339"/>
                  <a:gd name="connsiteX1" fmla="*/ 7 w 960"/>
                  <a:gd name="connsiteY1" fmla="*/ 114 h 339"/>
                  <a:gd name="connsiteX2" fmla="*/ 139 w 960"/>
                  <a:gd name="connsiteY2" fmla="*/ 223 h 339"/>
                  <a:gd name="connsiteX3" fmla="*/ 647 w 960"/>
                  <a:gd name="connsiteY3" fmla="*/ 334 h 339"/>
                  <a:gd name="connsiteX4" fmla="*/ 926 w 960"/>
                  <a:gd name="connsiteY4" fmla="*/ 252 h 339"/>
                  <a:gd name="connsiteX5" fmla="*/ 854 w 960"/>
                  <a:gd name="connsiteY5" fmla="*/ 28 h 339"/>
                  <a:gd name="connsiteX6" fmla="*/ 326 w 960"/>
                  <a:gd name="connsiteY6" fmla="*/ 84 h 339"/>
                  <a:gd name="connsiteX0" fmla="*/ 94 w 960"/>
                  <a:gd name="connsiteY0" fmla="*/ 92 h 339"/>
                  <a:gd name="connsiteX1" fmla="*/ 7 w 960"/>
                  <a:gd name="connsiteY1" fmla="*/ 114 h 339"/>
                  <a:gd name="connsiteX2" fmla="*/ 139 w 960"/>
                  <a:gd name="connsiteY2" fmla="*/ 223 h 339"/>
                  <a:gd name="connsiteX3" fmla="*/ 647 w 960"/>
                  <a:gd name="connsiteY3" fmla="*/ 334 h 339"/>
                  <a:gd name="connsiteX4" fmla="*/ 926 w 960"/>
                  <a:gd name="connsiteY4" fmla="*/ 252 h 339"/>
                  <a:gd name="connsiteX5" fmla="*/ 854 w 960"/>
                  <a:gd name="connsiteY5" fmla="*/ 28 h 339"/>
                  <a:gd name="connsiteX6" fmla="*/ 334 w 960"/>
                  <a:gd name="connsiteY6" fmla="*/ 82 h 339"/>
                  <a:gd name="connsiteX0" fmla="*/ 94 w 960"/>
                  <a:gd name="connsiteY0" fmla="*/ 92 h 339"/>
                  <a:gd name="connsiteX1" fmla="*/ 7 w 960"/>
                  <a:gd name="connsiteY1" fmla="*/ 114 h 339"/>
                  <a:gd name="connsiteX2" fmla="*/ 139 w 960"/>
                  <a:gd name="connsiteY2" fmla="*/ 223 h 339"/>
                  <a:gd name="connsiteX3" fmla="*/ 647 w 960"/>
                  <a:gd name="connsiteY3" fmla="*/ 334 h 339"/>
                  <a:gd name="connsiteX4" fmla="*/ 926 w 960"/>
                  <a:gd name="connsiteY4" fmla="*/ 252 h 339"/>
                  <a:gd name="connsiteX5" fmla="*/ 854 w 960"/>
                  <a:gd name="connsiteY5" fmla="*/ 28 h 339"/>
                  <a:gd name="connsiteX6" fmla="*/ 334 w 960"/>
                  <a:gd name="connsiteY6" fmla="*/ 82 h 339"/>
                  <a:gd name="connsiteX0" fmla="*/ 152 w 1018"/>
                  <a:gd name="connsiteY0" fmla="*/ 92 h 339"/>
                  <a:gd name="connsiteX1" fmla="*/ 7 w 1018"/>
                  <a:gd name="connsiteY1" fmla="*/ 120 h 339"/>
                  <a:gd name="connsiteX2" fmla="*/ 197 w 1018"/>
                  <a:gd name="connsiteY2" fmla="*/ 223 h 339"/>
                  <a:gd name="connsiteX3" fmla="*/ 705 w 1018"/>
                  <a:gd name="connsiteY3" fmla="*/ 334 h 339"/>
                  <a:gd name="connsiteX4" fmla="*/ 984 w 1018"/>
                  <a:gd name="connsiteY4" fmla="*/ 252 h 339"/>
                  <a:gd name="connsiteX5" fmla="*/ 912 w 1018"/>
                  <a:gd name="connsiteY5" fmla="*/ 28 h 339"/>
                  <a:gd name="connsiteX6" fmla="*/ 392 w 1018"/>
                  <a:gd name="connsiteY6" fmla="*/ 82 h 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8" h="339">
                    <a:moveTo>
                      <a:pt x="152" y="92"/>
                    </a:moveTo>
                    <a:cubicBezTo>
                      <a:pt x="152" y="92"/>
                      <a:pt x="0" y="98"/>
                      <a:pt x="7" y="120"/>
                    </a:cubicBezTo>
                    <a:cubicBezTo>
                      <a:pt x="14" y="142"/>
                      <a:pt x="81" y="187"/>
                      <a:pt x="197" y="223"/>
                    </a:cubicBezTo>
                    <a:cubicBezTo>
                      <a:pt x="313" y="259"/>
                      <a:pt x="574" y="329"/>
                      <a:pt x="705" y="334"/>
                    </a:cubicBezTo>
                    <a:cubicBezTo>
                      <a:pt x="836" y="339"/>
                      <a:pt x="950" y="303"/>
                      <a:pt x="984" y="252"/>
                    </a:cubicBezTo>
                    <a:cubicBezTo>
                      <a:pt x="1018" y="201"/>
                      <a:pt x="1011" y="56"/>
                      <a:pt x="912" y="28"/>
                    </a:cubicBezTo>
                    <a:cubicBezTo>
                      <a:pt x="813" y="0"/>
                      <a:pt x="644" y="82"/>
                      <a:pt x="392" y="82"/>
                    </a:cubicBezTo>
                  </a:path>
                </a:pathLst>
              </a:custGeom>
              <a:gradFill flip="none" rotWithShape="1">
                <a:gsLst>
                  <a:gs pos="0">
                    <a:srgbClr val="364C2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175" cap="flat" cmpd="sng">
                <a:gradFill flip="none" rotWithShape="1">
                  <a:gsLst>
                    <a:gs pos="0">
                      <a:srgbClr val="800000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16200000" scaled="0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5" name="Freeform 745"/>
              <p:cNvSpPr>
                <a:spLocks/>
              </p:cNvSpPr>
              <p:nvPr/>
            </p:nvSpPr>
            <p:spPr bwMode="auto">
              <a:xfrm rot="12924124">
                <a:off x="3715964" y="5429264"/>
                <a:ext cx="50516" cy="24749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gradFill flip="none" rotWithShape="1">
                  <a:gsLst>
                    <a:gs pos="0">
                      <a:srgbClr val="47642A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6" name="Freeform 745"/>
              <p:cNvSpPr>
                <a:spLocks/>
              </p:cNvSpPr>
              <p:nvPr/>
            </p:nvSpPr>
            <p:spPr bwMode="auto">
              <a:xfrm rot="12924124">
                <a:off x="3844931" y="5521000"/>
                <a:ext cx="43453" cy="204409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gradFill flip="none" rotWithShape="1">
                  <a:gsLst>
                    <a:gs pos="0">
                      <a:srgbClr val="47642A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7" name="Freeform 745"/>
              <p:cNvSpPr>
                <a:spLocks/>
              </p:cNvSpPr>
              <p:nvPr/>
            </p:nvSpPr>
            <p:spPr bwMode="auto">
              <a:xfrm rot="12924124">
                <a:off x="3947821" y="5620357"/>
                <a:ext cx="56259" cy="15289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gradFill flip="none" rotWithShape="1">
                  <a:gsLst>
                    <a:gs pos="0">
                      <a:srgbClr val="47642A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8" name="Freeform 745"/>
              <p:cNvSpPr>
                <a:spLocks/>
              </p:cNvSpPr>
              <p:nvPr/>
            </p:nvSpPr>
            <p:spPr bwMode="auto">
              <a:xfrm rot="10313961">
                <a:off x="3684351" y="5693894"/>
                <a:ext cx="52213" cy="145222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gradFill flip="none" rotWithShape="1">
                  <a:gsLst>
                    <a:gs pos="0">
                      <a:srgbClr val="47642A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9" name="Freeform 745"/>
              <p:cNvSpPr>
                <a:spLocks/>
              </p:cNvSpPr>
              <p:nvPr/>
            </p:nvSpPr>
            <p:spPr bwMode="auto">
              <a:xfrm rot="10313961">
                <a:off x="3825605" y="5764089"/>
                <a:ext cx="52213" cy="110517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gradFill flip="none" rotWithShape="1">
                  <a:gsLst>
                    <a:gs pos="0">
                      <a:srgbClr val="47642A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1046" name="Freeform 2261"/>
              <p:cNvSpPr>
                <a:spLocks/>
              </p:cNvSpPr>
              <p:nvPr/>
            </p:nvSpPr>
            <p:spPr bwMode="auto">
              <a:xfrm rot="-3726419">
                <a:off x="3549456" y="5486271"/>
                <a:ext cx="74607" cy="172660"/>
              </a:xfrm>
              <a:custGeom>
                <a:avLst/>
                <a:gdLst>
                  <a:gd name="T0" fmla="*/ 24309834 w 192"/>
                  <a:gd name="T1" fmla="*/ 7242910 h 294"/>
                  <a:gd name="T2" fmla="*/ 4982737 w 192"/>
                  <a:gd name="T3" fmla="*/ 65185601 h 294"/>
                  <a:gd name="T4" fmla="*/ 151157 w 192"/>
                  <a:gd name="T5" fmla="*/ 90018111 h 294"/>
                  <a:gd name="T6" fmla="*/ 3774648 w 192"/>
                  <a:gd name="T7" fmla="*/ 101054839 h 294"/>
                  <a:gd name="T8" fmla="*/ 9814706 w 192"/>
                  <a:gd name="T9" fmla="*/ 92777146 h 294"/>
                  <a:gd name="T10" fmla="*/ 9814706 w 192"/>
                  <a:gd name="T11" fmla="*/ 76222329 h 294"/>
                  <a:gd name="T12" fmla="*/ 18270167 w 192"/>
                  <a:gd name="T13" fmla="*/ 45871181 h 294"/>
                  <a:gd name="T14" fmla="*/ 27933719 w 192"/>
                  <a:gd name="T15" fmla="*/ 21038680 h 294"/>
                  <a:gd name="T16" fmla="*/ 24309834 w 192"/>
                  <a:gd name="T17" fmla="*/ 7242910 h 2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"/>
                  <a:gd name="T28" fmla="*/ 0 h 294"/>
                  <a:gd name="T29" fmla="*/ 192 w 192"/>
                  <a:gd name="T30" fmla="*/ 294 h 2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50" name="Группа 349"/>
          <p:cNvGrpSpPr>
            <a:grpSpLocks noChangeAspect="1"/>
          </p:cNvGrpSpPr>
          <p:nvPr/>
        </p:nvGrpSpPr>
        <p:grpSpPr bwMode="auto">
          <a:xfrm>
            <a:off x="500063" y="1857375"/>
            <a:ext cx="539750" cy="669925"/>
            <a:chOff x="4309198" y="3103827"/>
            <a:chExt cx="539267" cy="670562"/>
          </a:xfrm>
        </p:grpSpPr>
        <p:sp>
          <p:nvSpPr>
            <p:cNvPr id="21019" name="Freeform 2260"/>
            <p:cNvSpPr>
              <a:spLocks/>
            </p:cNvSpPr>
            <p:nvPr/>
          </p:nvSpPr>
          <p:spPr bwMode="auto">
            <a:xfrm rot="2385563" flipH="1">
              <a:off x="4309198" y="3191815"/>
              <a:ext cx="539267" cy="582574"/>
            </a:xfrm>
            <a:custGeom>
              <a:avLst/>
              <a:gdLst>
                <a:gd name="T0" fmla="*/ 2147483647 w 972"/>
                <a:gd name="T1" fmla="*/ 2147483647 h 1125"/>
                <a:gd name="T2" fmla="*/ 2147483647 w 972"/>
                <a:gd name="T3" fmla="*/ 2147483647 h 1125"/>
                <a:gd name="T4" fmla="*/ 2147483647 w 972"/>
                <a:gd name="T5" fmla="*/ 1378674495 h 1125"/>
                <a:gd name="T6" fmla="*/ 2147483647 w 972"/>
                <a:gd name="T7" fmla="*/ 2147483647 h 1125"/>
                <a:gd name="T8" fmla="*/ 2147483647 w 972"/>
                <a:gd name="T9" fmla="*/ 2147483647 h 1125"/>
                <a:gd name="T10" fmla="*/ 2147483647 w 972"/>
                <a:gd name="T11" fmla="*/ 2147483647 h 1125"/>
                <a:gd name="T12" fmla="*/ 2147483647 w 972"/>
                <a:gd name="T13" fmla="*/ 2147483647 h 1125"/>
                <a:gd name="T14" fmla="*/ 2147483647 w 972"/>
                <a:gd name="T15" fmla="*/ 2147483647 h 1125"/>
                <a:gd name="T16" fmla="*/ 2147483647 w 972"/>
                <a:gd name="T17" fmla="*/ 2147483647 h 1125"/>
                <a:gd name="T18" fmla="*/ 2147483647 w 972"/>
                <a:gd name="T19" fmla="*/ 2147483647 h 1125"/>
                <a:gd name="T20" fmla="*/ 2147483647 w 972"/>
                <a:gd name="T21" fmla="*/ 2147483647 h 1125"/>
                <a:gd name="T22" fmla="*/ 2147483647 w 972"/>
                <a:gd name="T23" fmla="*/ 2147483647 h 1125"/>
                <a:gd name="T24" fmla="*/ 2147483647 w 972"/>
                <a:gd name="T25" fmla="*/ 2147483647 h 1125"/>
                <a:gd name="T26" fmla="*/ 2147483647 w 972"/>
                <a:gd name="T27" fmla="*/ 2147483647 h 1125"/>
                <a:gd name="T28" fmla="*/ 2147483647 w 972"/>
                <a:gd name="T29" fmla="*/ 2147483647 h 1125"/>
                <a:gd name="T30" fmla="*/ 2147483647 w 972"/>
                <a:gd name="T31" fmla="*/ 2147483647 h 11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72"/>
                <a:gd name="T49" fmla="*/ 0 h 1125"/>
                <a:gd name="T50" fmla="*/ 972 w 972"/>
                <a:gd name="T51" fmla="*/ 1125 h 11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72" h="1125">
                  <a:moveTo>
                    <a:pt x="633" y="38"/>
                  </a:moveTo>
                  <a:cubicBezTo>
                    <a:pt x="621" y="39"/>
                    <a:pt x="606" y="34"/>
                    <a:pt x="591" y="29"/>
                  </a:cubicBezTo>
                  <a:cubicBezTo>
                    <a:pt x="576" y="24"/>
                    <a:pt x="579" y="0"/>
                    <a:pt x="545" y="6"/>
                  </a:cubicBezTo>
                  <a:cubicBezTo>
                    <a:pt x="511" y="12"/>
                    <a:pt x="434" y="17"/>
                    <a:pt x="389" y="66"/>
                  </a:cubicBezTo>
                  <a:cubicBezTo>
                    <a:pt x="344" y="115"/>
                    <a:pt x="323" y="225"/>
                    <a:pt x="273" y="302"/>
                  </a:cubicBezTo>
                  <a:cubicBezTo>
                    <a:pt x="223" y="379"/>
                    <a:pt x="134" y="435"/>
                    <a:pt x="91" y="526"/>
                  </a:cubicBezTo>
                  <a:cubicBezTo>
                    <a:pt x="48" y="617"/>
                    <a:pt x="0" y="759"/>
                    <a:pt x="17" y="846"/>
                  </a:cubicBezTo>
                  <a:cubicBezTo>
                    <a:pt x="34" y="933"/>
                    <a:pt x="107" y="1000"/>
                    <a:pt x="193" y="1046"/>
                  </a:cubicBezTo>
                  <a:cubicBezTo>
                    <a:pt x="279" y="1092"/>
                    <a:pt x="422" y="1125"/>
                    <a:pt x="533" y="1122"/>
                  </a:cubicBezTo>
                  <a:cubicBezTo>
                    <a:pt x="644" y="1119"/>
                    <a:pt x="786" y="1086"/>
                    <a:pt x="857" y="1030"/>
                  </a:cubicBezTo>
                  <a:cubicBezTo>
                    <a:pt x="928" y="974"/>
                    <a:pt x="952" y="866"/>
                    <a:pt x="962" y="785"/>
                  </a:cubicBezTo>
                  <a:cubicBezTo>
                    <a:pt x="972" y="704"/>
                    <a:pt x="945" y="621"/>
                    <a:pt x="917" y="546"/>
                  </a:cubicBezTo>
                  <a:cubicBezTo>
                    <a:pt x="889" y="471"/>
                    <a:pt x="812" y="405"/>
                    <a:pt x="793" y="334"/>
                  </a:cubicBezTo>
                  <a:cubicBezTo>
                    <a:pt x="774" y="263"/>
                    <a:pt x="825" y="171"/>
                    <a:pt x="801" y="118"/>
                  </a:cubicBezTo>
                  <a:cubicBezTo>
                    <a:pt x="777" y="65"/>
                    <a:pt x="678" y="27"/>
                    <a:pt x="649" y="14"/>
                  </a:cubicBezTo>
                  <a:cubicBezTo>
                    <a:pt x="620" y="1"/>
                    <a:pt x="630" y="33"/>
                    <a:pt x="625" y="38"/>
                  </a:cubicBezTo>
                </a:path>
              </a:pathLst>
            </a:custGeom>
            <a:gradFill rotWithShape="1">
              <a:gsLst>
                <a:gs pos="0">
                  <a:srgbClr val="FAF400"/>
                </a:gs>
                <a:gs pos="100000">
                  <a:srgbClr val="D2CD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20" name="Freeform 1011"/>
            <p:cNvSpPr>
              <a:spLocks/>
            </p:cNvSpPr>
            <p:nvPr/>
          </p:nvSpPr>
          <p:spPr bwMode="auto">
            <a:xfrm rot="5087131" flipH="1">
              <a:off x="4367091" y="3410068"/>
              <a:ext cx="249329" cy="336441"/>
            </a:xfrm>
            <a:custGeom>
              <a:avLst/>
              <a:gdLst>
                <a:gd name="T0" fmla="*/ 181237920 w 288"/>
                <a:gd name="T1" fmla="*/ 116427121 h 218"/>
                <a:gd name="T2" fmla="*/ 42417092 w 288"/>
                <a:gd name="T3" fmla="*/ 25557174 h 218"/>
                <a:gd name="T4" fmla="*/ 3855942 w 288"/>
                <a:gd name="T5" fmla="*/ 275451057 h 218"/>
                <a:gd name="T6" fmla="*/ 65554480 w 288"/>
                <a:gd name="T7" fmla="*/ 548062428 h 218"/>
                <a:gd name="T8" fmla="*/ 242935621 w 288"/>
                <a:gd name="T9" fmla="*/ 593497384 h 218"/>
                <a:gd name="T10" fmla="*/ 273784877 w 288"/>
                <a:gd name="T11" fmla="*/ 389038445 h 218"/>
                <a:gd name="T12" fmla="*/ 181237920 w 288"/>
                <a:gd name="T13" fmla="*/ 116427121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21" name="Freeform 2261"/>
            <p:cNvSpPr>
              <a:spLocks/>
            </p:cNvSpPr>
            <p:nvPr/>
          </p:nvSpPr>
          <p:spPr bwMode="auto">
            <a:xfrm rot="2385563" flipH="1">
              <a:off x="4662647" y="3103827"/>
              <a:ext cx="106522" cy="152246"/>
            </a:xfrm>
            <a:custGeom>
              <a:avLst/>
              <a:gdLst>
                <a:gd name="T0" fmla="*/ 59084201 w 192"/>
                <a:gd name="T1" fmla="*/ 7243594 h 294"/>
                <a:gd name="T2" fmla="*/ 12110220 w 192"/>
                <a:gd name="T3" fmla="*/ 65191312 h 294"/>
                <a:gd name="T4" fmla="*/ 366724 w 192"/>
                <a:gd name="T5" fmla="*/ 90026058 h 294"/>
                <a:gd name="T6" fmla="*/ 9174763 w 192"/>
                <a:gd name="T7" fmla="*/ 101063889 h 294"/>
                <a:gd name="T8" fmla="*/ 23853717 w 192"/>
                <a:gd name="T9" fmla="*/ 92785645 h 294"/>
                <a:gd name="T10" fmla="*/ 23853717 w 192"/>
                <a:gd name="T11" fmla="*/ 76229159 h 294"/>
                <a:gd name="T12" fmla="*/ 44404698 w 192"/>
                <a:gd name="T13" fmla="*/ 45875238 h 294"/>
                <a:gd name="T14" fmla="*/ 67891681 w 192"/>
                <a:gd name="T15" fmla="*/ 21040500 h 294"/>
                <a:gd name="T16" fmla="*/ 59084201 w 192"/>
                <a:gd name="T17" fmla="*/ 7243594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22" name="Freeform 2264"/>
            <p:cNvSpPr>
              <a:spLocks/>
            </p:cNvSpPr>
            <p:nvPr/>
          </p:nvSpPr>
          <p:spPr bwMode="auto">
            <a:xfrm rot="2385563" flipH="1">
              <a:off x="4347283" y="3680668"/>
              <a:ext cx="67131" cy="19678"/>
            </a:xfrm>
            <a:custGeom>
              <a:avLst/>
              <a:gdLst>
                <a:gd name="T0" fmla="*/ 0 w 121"/>
                <a:gd name="T1" fmla="*/ 3794229 h 38"/>
                <a:gd name="T2" fmla="*/ 20550966 w 121"/>
                <a:gd name="T3" fmla="*/ 1034648 h 38"/>
                <a:gd name="T4" fmla="*/ 44037942 w 121"/>
                <a:gd name="T5" fmla="*/ 9312873 h 38"/>
                <a:gd name="T6" fmla="*/ 17614952 w 121"/>
                <a:gd name="T7" fmla="*/ 12072452 h 38"/>
                <a:gd name="T8" fmla="*/ 0 w 121"/>
                <a:gd name="T9" fmla="*/ 3794229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38"/>
                <a:gd name="T17" fmla="*/ 121 w 12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38">
                  <a:moveTo>
                    <a:pt x="0" y="11"/>
                  </a:moveTo>
                  <a:cubicBezTo>
                    <a:pt x="2" y="8"/>
                    <a:pt x="36" y="0"/>
                    <a:pt x="56" y="3"/>
                  </a:cubicBezTo>
                  <a:cubicBezTo>
                    <a:pt x="81" y="4"/>
                    <a:pt x="121" y="22"/>
                    <a:pt x="120" y="27"/>
                  </a:cubicBezTo>
                  <a:cubicBezTo>
                    <a:pt x="119" y="32"/>
                    <a:pt x="68" y="38"/>
                    <a:pt x="48" y="35"/>
                  </a:cubicBezTo>
                  <a:cubicBezTo>
                    <a:pt x="28" y="32"/>
                    <a:pt x="10" y="16"/>
                    <a:pt x="0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57" name="Группа 356"/>
          <p:cNvGrpSpPr>
            <a:grpSpLocks/>
          </p:cNvGrpSpPr>
          <p:nvPr/>
        </p:nvGrpSpPr>
        <p:grpSpPr bwMode="auto">
          <a:xfrm>
            <a:off x="142875" y="1785938"/>
            <a:ext cx="928688" cy="1014412"/>
            <a:chOff x="4214810" y="2857496"/>
            <a:chExt cx="928694" cy="1013791"/>
          </a:xfrm>
        </p:grpSpPr>
        <p:grpSp>
          <p:nvGrpSpPr>
            <p:cNvPr id="21013" name="Группа 350"/>
            <p:cNvGrpSpPr>
              <a:grpSpLocks noChangeAspect="1"/>
            </p:cNvGrpSpPr>
            <p:nvPr/>
          </p:nvGrpSpPr>
          <p:grpSpPr bwMode="auto">
            <a:xfrm>
              <a:off x="4328211" y="2857496"/>
              <a:ext cx="815293" cy="1013791"/>
              <a:chOff x="4309198" y="3103827"/>
              <a:chExt cx="539267" cy="670562"/>
            </a:xfrm>
          </p:grpSpPr>
          <p:sp>
            <p:nvSpPr>
              <p:cNvPr id="21015" name="Freeform 2260"/>
              <p:cNvSpPr>
                <a:spLocks/>
              </p:cNvSpPr>
              <p:nvPr/>
            </p:nvSpPr>
            <p:spPr bwMode="auto">
              <a:xfrm rot="2385563" flipH="1">
                <a:off x="4309198" y="3191815"/>
                <a:ext cx="539267" cy="582574"/>
              </a:xfrm>
              <a:custGeom>
                <a:avLst/>
                <a:gdLst>
                  <a:gd name="T0" fmla="*/ 2147483647 w 972"/>
                  <a:gd name="T1" fmla="*/ 2147483647 h 1125"/>
                  <a:gd name="T2" fmla="*/ 2147483647 w 972"/>
                  <a:gd name="T3" fmla="*/ 2147483647 h 1125"/>
                  <a:gd name="T4" fmla="*/ 2147483647 w 972"/>
                  <a:gd name="T5" fmla="*/ 1378674495 h 1125"/>
                  <a:gd name="T6" fmla="*/ 2147483647 w 972"/>
                  <a:gd name="T7" fmla="*/ 2147483647 h 1125"/>
                  <a:gd name="T8" fmla="*/ 2147483647 w 972"/>
                  <a:gd name="T9" fmla="*/ 2147483647 h 1125"/>
                  <a:gd name="T10" fmla="*/ 2147483647 w 972"/>
                  <a:gd name="T11" fmla="*/ 2147483647 h 1125"/>
                  <a:gd name="T12" fmla="*/ 2147483647 w 972"/>
                  <a:gd name="T13" fmla="*/ 2147483647 h 1125"/>
                  <a:gd name="T14" fmla="*/ 2147483647 w 972"/>
                  <a:gd name="T15" fmla="*/ 2147483647 h 1125"/>
                  <a:gd name="T16" fmla="*/ 2147483647 w 972"/>
                  <a:gd name="T17" fmla="*/ 2147483647 h 1125"/>
                  <a:gd name="T18" fmla="*/ 2147483647 w 972"/>
                  <a:gd name="T19" fmla="*/ 2147483647 h 1125"/>
                  <a:gd name="T20" fmla="*/ 2147483647 w 972"/>
                  <a:gd name="T21" fmla="*/ 2147483647 h 1125"/>
                  <a:gd name="T22" fmla="*/ 2147483647 w 972"/>
                  <a:gd name="T23" fmla="*/ 2147483647 h 1125"/>
                  <a:gd name="T24" fmla="*/ 2147483647 w 972"/>
                  <a:gd name="T25" fmla="*/ 2147483647 h 1125"/>
                  <a:gd name="T26" fmla="*/ 2147483647 w 972"/>
                  <a:gd name="T27" fmla="*/ 2147483647 h 1125"/>
                  <a:gd name="T28" fmla="*/ 2147483647 w 972"/>
                  <a:gd name="T29" fmla="*/ 2147483647 h 1125"/>
                  <a:gd name="T30" fmla="*/ 2147483647 w 972"/>
                  <a:gd name="T31" fmla="*/ 2147483647 h 11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72"/>
                  <a:gd name="T49" fmla="*/ 0 h 1125"/>
                  <a:gd name="T50" fmla="*/ 972 w 972"/>
                  <a:gd name="T51" fmla="*/ 1125 h 11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72" h="1125">
                    <a:moveTo>
                      <a:pt x="633" y="38"/>
                    </a:moveTo>
                    <a:cubicBezTo>
                      <a:pt x="621" y="39"/>
                      <a:pt x="606" y="34"/>
                      <a:pt x="591" y="29"/>
                    </a:cubicBezTo>
                    <a:cubicBezTo>
                      <a:pt x="576" y="24"/>
                      <a:pt x="579" y="0"/>
                      <a:pt x="545" y="6"/>
                    </a:cubicBezTo>
                    <a:cubicBezTo>
                      <a:pt x="511" y="12"/>
                      <a:pt x="434" y="17"/>
                      <a:pt x="389" y="66"/>
                    </a:cubicBezTo>
                    <a:cubicBezTo>
                      <a:pt x="344" y="115"/>
                      <a:pt x="323" y="225"/>
                      <a:pt x="273" y="302"/>
                    </a:cubicBezTo>
                    <a:cubicBezTo>
                      <a:pt x="223" y="379"/>
                      <a:pt x="134" y="435"/>
                      <a:pt x="91" y="526"/>
                    </a:cubicBezTo>
                    <a:cubicBezTo>
                      <a:pt x="48" y="617"/>
                      <a:pt x="0" y="759"/>
                      <a:pt x="17" y="846"/>
                    </a:cubicBezTo>
                    <a:cubicBezTo>
                      <a:pt x="34" y="933"/>
                      <a:pt x="107" y="1000"/>
                      <a:pt x="193" y="1046"/>
                    </a:cubicBezTo>
                    <a:cubicBezTo>
                      <a:pt x="279" y="1092"/>
                      <a:pt x="422" y="1125"/>
                      <a:pt x="533" y="1122"/>
                    </a:cubicBezTo>
                    <a:cubicBezTo>
                      <a:pt x="644" y="1119"/>
                      <a:pt x="786" y="1086"/>
                      <a:pt x="857" y="1030"/>
                    </a:cubicBezTo>
                    <a:cubicBezTo>
                      <a:pt x="928" y="974"/>
                      <a:pt x="952" y="866"/>
                      <a:pt x="962" y="785"/>
                    </a:cubicBezTo>
                    <a:cubicBezTo>
                      <a:pt x="972" y="704"/>
                      <a:pt x="945" y="621"/>
                      <a:pt x="917" y="546"/>
                    </a:cubicBezTo>
                    <a:cubicBezTo>
                      <a:pt x="889" y="471"/>
                      <a:pt x="812" y="405"/>
                      <a:pt x="793" y="334"/>
                    </a:cubicBezTo>
                    <a:cubicBezTo>
                      <a:pt x="774" y="263"/>
                      <a:pt x="825" y="171"/>
                      <a:pt x="801" y="118"/>
                    </a:cubicBezTo>
                    <a:cubicBezTo>
                      <a:pt x="777" y="65"/>
                      <a:pt x="678" y="27"/>
                      <a:pt x="649" y="14"/>
                    </a:cubicBezTo>
                    <a:cubicBezTo>
                      <a:pt x="620" y="1"/>
                      <a:pt x="630" y="33"/>
                      <a:pt x="625" y="38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16" name="Freeform 1011"/>
              <p:cNvSpPr>
                <a:spLocks/>
              </p:cNvSpPr>
              <p:nvPr/>
            </p:nvSpPr>
            <p:spPr bwMode="auto">
              <a:xfrm rot="5087131" flipH="1">
                <a:off x="4367091" y="3410068"/>
                <a:ext cx="249329" cy="336441"/>
              </a:xfrm>
              <a:custGeom>
                <a:avLst/>
                <a:gdLst>
                  <a:gd name="T0" fmla="*/ 181237920 w 288"/>
                  <a:gd name="T1" fmla="*/ 116427121 h 218"/>
                  <a:gd name="T2" fmla="*/ 42417092 w 288"/>
                  <a:gd name="T3" fmla="*/ 25557174 h 218"/>
                  <a:gd name="T4" fmla="*/ 3855942 w 288"/>
                  <a:gd name="T5" fmla="*/ 275451057 h 218"/>
                  <a:gd name="T6" fmla="*/ 65554480 w 288"/>
                  <a:gd name="T7" fmla="*/ 548062428 h 218"/>
                  <a:gd name="T8" fmla="*/ 242935621 w 288"/>
                  <a:gd name="T9" fmla="*/ 593497384 h 218"/>
                  <a:gd name="T10" fmla="*/ 273784877 w 288"/>
                  <a:gd name="T11" fmla="*/ 389038445 h 218"/>
                  <a:gd name="T12" fmla="*/ 181237920 w 288"/>
                  <a:gd name="T13" fmla="*/ 116427121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FFCC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17" name="Freeform 2261"/>
              <p:cNvSpPr>
                <a:spLocks/>
              </p:cNvSpPr>
              <p:nvPr/>
            </p:nvSpPr>
            <p:spPr bwMode="auto">
              <a:xfrm rot="2385563" flipH="1">
                <a:off x="4662647" y="3103827"/>
                <a:ext cx="106522" cy="152246"/>
              </a:xfrm>
              <a:custGeom>
                <a:avLst/>
                <a:gdLst>
                  <a:gd name="T0" fmla="*/ 59084201 w 192"/>
                  <a:gd name="T1" fmla="*/ 7243594 h 294"/>
                  <a:gd name="T2" fmla="*/ 12110220 w 192"/>
                  <a:gd name="T3" fmla="*/ 65191312 h 294"/>
                  <a:gd name="T4" fmla="*/ 366724 w 192"/>
                  <a:gd name="T5" fmla="*/ 90026058 h 294"/>
                  <a:gd name="T6" fmla="*/ 9174763 w 192"/>
                  <a:gd name="T7" fmla="*/ 101063889 h 294"/>
                  <a:gd name="T8" fmla="*/ 23853717 w 192"/>
                  <a:gd name="T9" fmla="*/ 92785645 h 294"/>
                  <a:gd name="T10" fmla="*/ 23853717 w 192"/>
                  <a:gd name="T11" fmla="*/ 76229159 h 294"/>
                  <a:gd name="T12" fmla="*/ 44404698 w 192"/>
                  <a:gd name="T13" fmla="*/ 45875238 h 294"/>
                  <a:gd name="T14" fmla="*/ 67891681 w 192"/>
                  <a:gd name="T15" fmla="*/ 21040500 h 294"/>
                  <a:gd name="T16" fmla="*/ 59084201 w 192"/>
                  <a:gd name="T17" fmla="*/ 7243594 h 2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"/>
                  <a:gd name="T28" fmla="*/ 0 h 294"/>
                  <a:gd name="T29" fmla="*/ 192 w 192"/>
                  <a:gd name="T30" fmla="*/ 294 h 2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18" name="Freeform 2264"/>
              <p:cNvSpPr>
                <a:spLocks/>
              </p:cNvSpPr>
              <p:nvPr/>
            </p:nvSpPr>
            <p:spPr bwMode="auto">
              <a:xfrm rot="2385563" flipH="1">
                <a:off x="4347283" y="3680668"/>
                <a:ext cx="67131" cy="19678"/>
              </a:xfrm>
              <a:custGeom>
                <a:avLst/>
                <a:gdLst>
                  <a:gd name="T0" fmla="*/ 0 w 121"/>
                  <a:gd name="T1" fmla="*/ 3794229 h 38"/>
                  <a:gd name="T2" fmla="*/ 20550966 w 121"/>
                  <a:gd name="T3" fmla="*/ 1034648 h 38"/>
                  <a:gd name="T4" fmla="*/ 44037942 w 121"/>
                  <a:gd name="T5" fmla="*/ 9312873 h 38"/>
                  <a:gd name="T6" fmla="*/ 17614952 w 121"/>
                  <a:gd name="T7" fmla="*/ 12072452 h 38"/>
                  <a:gd name="T8" fmla="*/ 0 w 121"/>
                  <a:gd name="T9" fmla="*/ 3794229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38"/>
                  <a:gd name="T17" fmla="*/ 121 w 121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014" name="TextBox 355"/>
            <p:cNvSpPr txBox="1">
              <a:spLocks noChangeArrowheads="1"/>
            </p:cNvSpPr>
            <p:nvPr/>
          </p:nvSpPr>
          <p:spPr bwMode="auto">
            <a:xfrm>
              <a:off x="4214810" y="3214686"/>
              <a:ext cx="8451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ночь</a:t>
              </a:r>
            </a:p>
          </p:txBody>
        </p:sp>
      </p:grpSp>
      <p:grpSp>
        <p:nvGrpSpPr>
          <p:cNvPr id="278" name="Группа 277"/>
          <p:cNvGrpSpPr>
            <a:grpSpLocks noChangeAspect="1"/>
          </p:cNvGrpSpPr>
          <p:nvPr/>
        </p:nvGrpSpPr>
        <p:grpSpPr bwMode="auto">
          <a:xfrm>
            <a:off x="8001000" y="5286375"/>
            <a:ext cx="357188" cy="444500"/>
            <a:chOff x="3643306" y="4572008"/>
            <a:chExt cx="539267" cy="670562"/>
          </a:xfrm>
        </p:grpSpPr>
        <p:sp>
          <p:nvSpPr>
            <p:cNvPr id="21009" name="Freeform 2260"/>
            <p:cNvSpPr>
              <a:spLocks/>
            </p:cNvSpPr>
            <p:nvPr/>
          </p:nvSpPr>
          <p:spPr bwMode="auto">
            <a:xfrm rot="2385563" flipH="1">
              <a:off x="3643306" y="4659996"/>
              <a:ext cx="539267" cy="582574"/>
            </a:xfrm>
            <a:custGeom>
              <a:avLst/>
              <a:gdLst>
                <a:gd name="T0" fmla="*/ 2147483647 w 972"/>
                <a:gd name="T1" fmla="*/ 2147483647 h 1125"/>
                <a:gd name="T2" fmla="*/ 2147483647 w 972"/>
                <a:gd name="T3" fmla="*/ 2147483647 h 1125"/>
                <a:gd name="T4" fmla="*/ 2147483647 w 972"/>
                <a:gd name="T5" fmla="*/ 1378674495 h 1125"/>
                <a:gd name="T6" fmla="*/ 2147483647 w 972"/>
                <a:gd name="T7" fmla="*/ 2147483647 h 1125"/>
                <a:gd name="T8" fmla="*/ 2147483647 w 972"/>
                <a:gd name="T9" fmla="*/ 2147483647 h 1125"/>
                <a:gd name="T10" fmla="*/ 2147483647 w 972"/>
                <a:gd name="T11" fmla="*/ 2147483647 h 1125"/>
                <a:gd name="T12" fmla="*/ 2147483647 w 972"/>
                <a:gd name="T13" fmla="*/ 2147483647 h 1125"/>
                <a:gd name="T14" fmla="*/ 2147483647 w 972"/>
                <a:gd name="T15" fmla="*/ 2147483647 h 1125"/>
                <a:gd name="T16" fmla="*/ 2147483647 w 972"/>
                <a:gd name="T17" fmla="*/ 2147483647 h 1125"/>
                <a:gd name="T18" fmla="*/ 2147483647 w 972"/>
                <a:gd name="T19" fmla="*/ 2147483647 h 1125"/>
                <a:gd name="T20" fmla="*/ 2147483647 w 972"/>
                <a:gd name="T21" fmla="*/ 2147483647 h 1125"/>
                <a:gd name="T22" fmla="*/ 2147483647 w 972"/>
                <a:gd name="T23" fmla="*/ 2147483647 h 1125"/>
                <a:gd name="T24" fmla="*/ 2147483647 w 972"/>
                <a:gd name="T25" fmla="*/ 2147483647 h 1125"/>
                <a:gd name="T26" fmla="*/ 2147483647 w 972"/>
                <a:gd name="T27" fmla="*/ 2147483647 h 1125"/>
                <a:gd name="T28" fmla="*/ 2147483647 w 972"/>
                <a:gd name="T29" fmla="*/ 2147483647 h 1125"/>
                <a:gd name="T30" fmla="*/ 2147483647 w 972"/>
                <a:gd name="T31" fmla="*/ 2147483647 h 11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72"/>
                <a:gd name="T49" fmla="*/ 0 h 1125"/>
                <a:gd name="T50" fmla="*/ 972 w 972"/>
                <a:gd name="T51" fmla="*/ 1125 h 11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72" h="1125">
                  <a:moveTo>
                    <a:pt x="633" y="38"/>
                  </a:moveTo>
                  <a:cubicBezTo>
                    <a:pt x="621" y="39"/>
                    <a:pt x="606" y="34"/>
                    <a:pt x="591" y="29"/>
                  </a:cubicBezTo>
                  <a:cubicBezTo>
                    <a:pt x="576" y="24"/>
                    <a:pt x="579" y="0"/>
                    <a:pt x="545" y="6"/>
                  </a:cubicBezTo>
                  <a:cubicBezTo>
                    <a:pt x="511" y="12"/>
                    <a:pt x="434" y="17"/>
                    <a:pt x="389" y="66"/>
                  </a:cubicBezTo>
                  <a:cubicBezTo>
                    <a:pt x="344" y="115"/>
                    <a:pt x="323" y="225"/>
                    <a:pt x="273" y="302"/>
                  </a:cubicBezTo>
                  <a:cubicBezTo>
                    <a:pt x="223" y="379"/>
                    <a:pt x="134" y="435"/>
                    <a:pt x="91" y="526"/>
                  </a:cubicBezTo>
                  <a:cubicBezTo>
                    <a:pt x="48" y="617"/>
                    <a:pt x="0" y="759"/>
                    <a:pt x="17" y="846"/>
                  </a:cubicBezTo>
                  <a:cubicBezTo>
                    <a:pt x="34" y="933"/>
                    <a:pt x="107" y="1000"/>
                    <a:pt x="193" y="1046"/>
                  </a:cubicBezTo>
                  <a:cubicBezTo>
                    <a:pt x="279" y="1092"/>
                    <a:pt x="422" y="1125"/>
                    <a:pt x="533" y="1122"/>
                  </a:cubicBezTo>
                  <a:cubicBezTo>
                    <a:pt x="644" y="1119"/>
                    <a:pt x="786" y="1086"/>
                    <a:pt x="857" y="1030"/>
                  </a:cubicBezTo>
                  <a:cubicBezTo>
                    <a:pt x="928" y="974"/>
                    <a:pt x="952" y="866"/>
                    <a:pt x="962" y="785"/>
                  </a:cubicBezTo>
                  <a:cubicBezTo>
                    <a:pt x="972" y="704"/>
                    <a:pt x="945" y="621"/>
                    <a:pt x="917" y="546"/>
                  </a:cubicBezTo>
                  <a:cubicBezTo>
                    <a:pt x="889" y="471"/>
                    <a:pt x="812" y="405"/>
                    <a:pt x="793" y="334"/>
                  </a:cubicBezTo>
                  <a:cubicBezTo>
                    <a:pt x="774" y="263"/>
                    <a:pt x="825" y="171"/>
                    <a:pt x="801" y="118"/>
                  </a:cubicBezTo>
                  <a:cubicBezTo>
                    <a:pt x="777" y="65"/>
                    <a:pt x="678" y="27"/>
                    <a:pt x="649" y="14"/>
                  </a:cubicBezTo>
                  <a:cubicBezTo>
                    <a:pt x="620" y="1"/>
                    <a:pt x="630" y="33"/>
                    <a:pt x="625" y="38"/>
                  </a:cubicBezTo>
                </a:path>
              </a:pathLst>
            </a:custGeom>
            <a:gradFill rotWithShape="1">
              <a:gsLst>
                <a:gs pos="0">
                  <a:srgbClr val="FAF400"/>
                </a:gs>
                <a:gs pos="100000">
                  <a:srgbClr val="D2CD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10" name="Freeform 1011"/>
            <p:cNvSpPr>
              <a:spLocks/>
            </p:cNvSpPr>
            <p:nvPr/>
          </p:nvSpPr>
          <p:spPr bwMode="auto">
            <a:xfrm rot="5087131" flipH="1">
              <a:off x="3701199" y="4878249"/>
              <a:ext cx="249329" cy="336441"/>
            </a:xfrm>
            <a:custGeom>
              <a:avLst/>
              <a:gdLst>
                <a:gd name="T0" fmla="*/ 181237920 w 288"/>
                <a:gd name="T1" fmla="*/ 116427121 h 218"/>
                <a:gd name="T2" fmla="*/ 42417092 w 288"/>
                <a:gd name="T3" fmla="*/ 25557174 h 218"/>
                <a:gd name="T4" fmla="*/ 3855942 w 288"/>
                <a:gd name="T5" fmla="*/ 275451057 h 218"/>
                <a:gd name="T6" fmla="*/ 65554480 w 288"/>
                <a:gd name="T7" fmla="*/ 548062428 h 218"/>
                <a:gd name="T8" fmla="*/ 242935621 w 288"/>
                <a:gd name="T9" fmla="*/ 593497384 h 218"/>
                <a:gd name="T10" fmla="*/ 273784877 w 288"/>
                <a:gd name="T11" fmla="*/ 389038445 h 218"/>
                <a:gd name="T12" fmla="*/ 181237920 w 288"/>
                <a:gd name="T13" fmla="*/ 116427121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11" name="Freeform 2261"/>
            <p:cNvSpPr>
              <a:spLocks/>
            </p:cNvSpPr>
            <p:nvPr/>
          </p:nvSpPr>
          <p:spPr bwMode="auto">
            <a:xfrm rot="2385563" flipH="1">
              <a:off x="3996755" y="4572008"/>
              <a:ext cx="106522" cy="152246"/>
            </a:xfrm>
            <a:custGeom>
              <a:avLst/>
              <a:gdLst>
                <a:gd name="T0" fmla="*/ 59084201 w 192"/>
                <a:gd name="T1" fmla="*/ 7243594 h 294"/>
                <a:gd name="T2" fmla="*/ 12110220 w 192"/>
                <a:gd name="T3" fmla="*/ 65191312 h 294"/>
                <a:gd name="T4" fmla="*/ 366724 w 192"/>
                <a:gd name="T5" fmla="*/ 90026058 h 294"/>
                <a:gd name="T6" fmla="*/ 9174763 w 192"/>
                <a:gd name="T7" fmla="*/ 101063889 h 294"/>
                <a:gd name="T8" fmla="*/ 23853717 w 192"/>
                <a:gd name="T9" fmla="*/ 92785645 h 294"/>
                <a:gd name="T10" fmla="*/ 23853717 w 192"/>
                <a:gd name="T11" fmla="*/ 76229159 h 294"/>
                <a:gd name="T12" fmla="*/ 44404698 w 192"/>
                <a:gd name="T13" fmla="*/ 45875238 h 294"/>
                <a:gd name="T14" fmla="*/ 67891681 w 192"/>
                <a:gd name="T15" fmla="*/ 21040500 h 294"/>
                <a:gd name="T16" fmla="*/ 59084201 w 192"/>
                <a:gd name="T17" fmla="*/ 7243594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12" name="Freeform 2264"/>
            <p:cNvSpPr>
              <a:spLocks/>
            </p:cNvSpPr>
            <p:nvPr/>
          </p:nvSpPr>
          <p:spPr bwMode="auto">
            <a:xfrm rot="2385563" flipH="1">
              <a:off x="3681391" y="5148849"/>
              <a:ext cx="67131" cy="19678"/>
            </a:xfrm>
            <a:custGeom>
              <a:avLst/>
              <a:gdLst>
                <a:gd name="T0" fmla="*/ 0 w 121"/>
                <a:gd name="T1" fmla="*/ 3794229 h 38"/>
                <a:gd name="T2" fmla="*/ 20550966 w 121"/>
                <a:gd name="T3" fmla="*/ 1034648 h 38"/>
                <a:gd name="T4" fmla="*/ 44037942 w 121"/>
                <a:gd name="T5" fmla="*/ 9312873 h 38"/>
                <a:gd name="T6" fmla="*/ 17614952 w 121"/>
                <a:gd name="T7" fmla="*/ 12072452 h 38"/>
                <a:gd name="T8" fmla="*/ 0 w 121"/>
                <a:gd name="T9" fmla="*/ 3794229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38"/>
                <a:gd name="T17" fmla="*/ 121 w 12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38">
                  <a:moveTo>
                    <a:pt x="0" y="11"/>
                  </a:moveTo>
                  <a:cubicBezTo>
                    <a:pt x="2" y="8"/>
                    <a:pt x="36" y="0"/>
                    <a:pt x="56" y="3"/>
                  </a:cubicBezTo>
                  <a:cubicBezTo>
                    <a:pt x="81" y="4"/>
                    <a:pt x="121" y="22"/>
                    <a:pt x="120" y="27"/>
                  </a:cubicBezTo>
                  <a:cubicBezTo>
                    <a:pt x="119" y="32"/>
                    <a:pt x="68" y="38"/>
                    <a:pt x="48" y="35"/>
                  </a:cubicBezTo>
                  <a:cubicBezTo>
                    <a:pt x="28" y="32"/>
                    <a:pt x="10" y="16"/>
                    <a:pt x="0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505" name="Группа 111"/>
          <p:cNvGrpSpPr>
            <a:grpSpLocks noChangeAspect="1"/>
          </p:cNvGrpSpPr>
          <p:nvPr/>
        </p:nvGrpSpPr>
        <p:grpSpPr bwMode="auto">
          <a:xfrm rot="929598" flipH="1">
            <a:off x="406400" y="1770063"/>
            <a:ext cx="477838" cy="428625"/>
            <a:chOff x="7500958" y="3857628"/>
            <a:chExt cx="1036969" cy="735304"/>
          </a:xfrm>
        </p:grpSpPr>
        <p:sp>
          <p:nvSpPr>
            <p:cNvPr id="20987" name="Freeform 737"/>
            <p:cNvSpPr>
              <a:spLocks/>
            </p:cNvSpPr>
            <p:nvPr/>
          </p:nvSpPr>
          <p:spPr bwMode="auto">
            <a:xfrm flipV="1">
              <a:off x="7540752" y="3946523"/>
              <a:ext cx="219672" cy="211551"/>
            </a:xfrm>
            <a:custGeom>
              <a:avLst/>
              <a:gdLst>
                <a:gd name="T0" fmla="*/ 0 w 144"/>
                <a:gd name="T1" fmla="*/ 233092836 h 192"/>
                <a:gd name="T2" fmla="*/ 111703212 w 144"/>
                <a:gd name="T3" fmla="*/ 58273485 h 192"/>
                <a:gd name="T4" fmla="*/ 335109589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>
              <a:solidFill>
                <a:srgbClr val="8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r>
                <a:rPr lang="ru-RU"/>
                <a:t> </a:t>
              </a:r>
            </a:p>
          </p:txBody>
        </p:sp>
        <p:sp>
          <p:nvSpPr>
            <p:cNvPr id="293" name="Freeform 743"/>
            <p:cNvSpPr>
              <a:spLocks/>
            </p:cNvSpPr>
            <p:nvPr/>
          </p:nvSpPr>
          <p:spPr bwMode="auto">
            <a:xfrm rot="13053935">
              <a:off x="7500958" y="4245430"/>
              <a:ext cx="1033694" cy="347502"/>
            </a:xfrm>
            <a:custGeom>
              <a:avLst/>
              <a:gdLst>
                <a:gd name="connsiteX0" fmla="*/ 966 w 966"/>
                <a:gd name="connsiteY0" fmla="*/ 305 h 350"/>
                <a:gd name="connsiteX1" fmla="*/ 822 w 966"/>
                <a:gd name="connsiteY1" fmla="*/ 81 h 350"/>
                <a:gd name="connsiteX2" fmla="*/ 694 w 966"/>
                <a:gd name="connsiteY2" fmla="*/ 9 h 350"/>
                <a:gd name="connsiteX3" fmla="*/ 494 w 966"/>
                <a:gd name="connsiteY3" fmla="*/ 57 h 350"/>
                <a:gd name="connsiteX4" fmla="*/ 0 w 966"/>
                <a:gd name="connsiteY4" fmla="*/ 350 h 350"/>
                <a:gd name="connsiteX0" fmla="*/ 966 w 966"/>
                <a:gd name="connsiteY0" fmla="*/ 300 h 345"/>
                <a:gd name="connsiteX1" fmla="*/ 822 w 966"/>
                <a:gd name="connsiteY1" fmla="*/ 76 h 345"/>
                <a:gd name="connsiteX2" fmla="*/ 694 w 966"/>
                <a:gd name="connsiteY2" fmla="*/ 4 h 345"/>
                <a:gd name="connsiteX3" fmla="*/ 494 w 966"/>
                <a:gd name="connsiteY3" fmla="*/ 52 h 345"/>
                <a:gd name="connsiteX4" fmla="*/ 221 w 966"/>
                <a:gd name="connsiteY4" fmla="*/ 171 h 345"/>
                <a:gd name="connsiteX5" fmla="*/ 0 w 966"/>
                <a:gd name="connsiteY5" fmla="*/ 345 h 345"/>
                <a:gd name="connsiteX0" fmla="*/ 920 w 920"/>
                <a:gd name="connsiteY0" fmla="*/ 300 h 361"/>
                <a:gd name="connsiteX1" fmla="*/ 776 w 920"/>
                <a:gd name="connsiteY1" fmla="*/ 76 h 361"/>
                <a:gd name="connsiteX2" fmla="*/ 648 w 920"/>
                <a:gd name="connsiteY2" fmla="*/ 4 h 361"/>
                <a:gd name="connsiteX3" fmla="*/ 448 w 920"/>
                <a:gd name="connsiteY3" fmla="*/ 52 h 361"/>
                <a:gd name="connsiteX4" fmla="*/ 175 w 920"/>
                <a:gd name="connsiteY4" fmla="*/ 171 h 361"/>
                <a:gd name="connsiteX5" fmla="*/ 0 w 920"/>
                <a:gd name="connsiteY5" fmla="*/ 361 h 361"/>
                <a:gd name="connsiteX0" fmla="*/ 1051 w 1051"/>
                <a:gd name="connsiteY0" fmla="*/ 300 h 361"/>
                <a:gd name="connsiteX1" fmla="*/ 907 w 1051"/>
                <a:gd name="connsiteY1" fmla="*/ 76 h 361"/>
                <a:gd name="connsiteX2" fmla="*/ 779 w 1051"/>
                <a:gd name="connsiteY2" fmla="*/ 4 h 361"/>
                <a:gd name="connsiteX3" fmla="*/ 579 w 1051"/>
                <a:gd name="connsiteY3" fmla="*/ 52 h 361"/>
                <a:gd name="connsiteX4" fmla="*/ 306 w 1051"/>
                <a:gd name="connsiteY4" fmla="*/ 171 h 361"/>
                <a:gd name="connsiteX5" fmla="*/ 131 w 1051"/>
                <a:gd name="connsiteY5" fmla="*/ 361 h 361"/>
                <a:gd name="connsiteX0" fmla="*/ 1046 w 1046"/>
                <a:gd name="connsiteY0" fmla="*/ 245 h 361"/>
                <a:gd name="connsiteX1" fmla="*/ 907 w 1046"/>
                <a:gd name="connsiteY1" fmla="*/ 76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46 w 1046"/>
                <a:gd name="connsiteY0" fmla="*/ 245 h 361"/>
                <a:gd name="connsiteX1" fmla="*/ 999 w 1046"/>
                <a:gd name="connsiteY1" fmla="*/ 40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72 w 1072"/>
                <a:gd name="connsiteY0" fmla="*/ 245 h 382"/>
                <a:gd name="connsiteX1" fmla="*/ 1025 w 1072"/>
                <a:gd name="connsiteY1" fmla="*/ 40 h 382"/>
                <a:gd name="connsiteX2" fmla="*/ 805 w 1072"/>
                <a:gd name="connsiteY2" fmla="*/ 4 h 382"/>
                <a:gd name="connsiteX3" fmla="*/ 605 w 1072"/>
                <a:gd name="connsiteY3" fmla="*/ 52 h 382"/>
                <a:gd name="connsiteX4" fmla="*/ 332 w 1072"/>
                <a:gd name="connsiteY4" fmla="*/ 171 h 382"/>
                <a:gd name="connsiteX5" fmla="*/ 131 w 1072"/>
                <a:gd name="connsiteY5" fmla="*/ 382 h 382"/>
                <a:gd name="connsiteX0" fmla="*/ 1174 w 1174"/>
                <a:gd name="connsiteY0" fmla="*/ 245 h 382"/>
                <a:gd name="connsiteX1" fmla="*/ 1127 w 1174"/>
                <a:gd name="connsiteY1" fmla="*/ 40 h 382"/>
                <a:gd name="connsiteX2" fmla="*/ 907 w 1174"/>
                <a:gd name="connsiteY2" fmla="*/ 4 h 382"/>
                <a:gd name="connsiteX3" fmla="*/ 707 w 1174"/>
                <a:gd name="connsiteY3" fmla="*/ 52 h 382"/>
                <a:gd name="connsiteX4" fmla="*/ 434 w 1174"/>
                <a:gd name="connsiteY4" fmla="*/ 171 h 382"/>
                <a:gd name="connsiteX5" fmla="*/ 233 w 1174"/>
                <a:gd name="connsiteY5" fmla="*/ 382 h 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" h="382">
                  <a:moveTo>
                    <a:pt x="1174" y="245"/>
                  </a:moveTo>
                  <a:cubicBezTo>
                    <a:pt x="1150" y="208"/>
                    <a:pt x="1171" y="80"/>
                    <a:pt x="1127" y="40"/>
                  </a:cubicBezTo>
                  <a:cubicBezTo>
                    <a:pt x="1083" y="0"/>
                    <a:pt x="977" y="2"/>
                    <a:pt x="907" y="4"/>
                  </a:cubicBezTo>
                  <a:cubicBezTo>
                    <a:pt x="837" y="6"/>
                    <a:pt x="786" y="24"/>
                    <a:pt x="707" y="52"/>
                  </a:cubicBezTo>
                  <a:cubicBezTo>
                    <a:pt x="628" y="80"/>
                    <a:pt x="513" y="116"/>
                    <a:pt x="434" y="171"/>
                  </a:cubicBezTo>
                  <a:cubicBezTo>
                    <a:pt x="355" y="226"/>
                    <a:pt x="0" y="328"/>
                    <a:pt x="233" y="3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ln w="3175" cap="flat" cmpd="sng">
              <a:gradFill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94" name="Freeform 744"/>
            <p:cNvSpPr>
              <a:spLocks/>
            </p:cNvSpPr>
            <p:nvPr/>
          </p:nvSpPr>
          <p:spPr bwMode="auto">
            <a:xfrm rot="12924124">
              <a:off x="7571307" y="4000617"/>
              <a:ext cx="966620" cy="406069"/>
            </a:xfrm>
            <a:custGeom>
              <a:avLst/>
              <a:gdLst>
                <a:gd name="connsiteX0" fmla="*/ 35 w 902"/>
                <a:gd name="connsiteY0" fmla="*/ 92 h 395"/>
                <a:gd name="connsiteX1" fmla="*/ 92 w 902"/>
                <a:gd name="connsiteY1" fmla="*/ 161 h 395"/>
                <a:gd name="connsiteX2" fmla="*/ 587 w 902"/>
                <a:gd name="connsiteY2" fmla="*/ 380 h 395"/>
                <a:gd name="connsiteX3" fmla="*/ 867 w 902"/>
                <a:gd name="connsiteY3" fmla="*/ 252 h 395"/>
                <a:gd name="connsiteX4" fmla="*/ 795 w 902"/>
                <a:gd name="connsiteY4" fmla="*/ 28 h 395"/>
                <a:gd name="connsiteX5" fmla="*/ 267 w 902"/>
                <a:gd name="connsiteY5" fmla="*/ 84 h 395"/>
                <a:gd name="connsiteX0" fmla="*/ 35 w 901"/>
                <a:gd name="connsiteY0" fmla="*/ 92 h 349"/>
                <a:gd name="connsiteX1" fmla="*/ 92 w 901"/>
                <a:gd name="connsiteY1" fmla="*/ 161 h 349"/>
                <a:gd name="connsiteX2" fmla="*/ 588 w 901"/>
                <a:gd name="connsiteY2" fmla="*/ 334 h 349"/>
                <a:gd name="connsiteX3" fmla="*/ 867 w 901"/>
                <a:gd name="connsiteY3" fmla="*/ 252 h 349"/>
                <a:gd name="connsiteX4" fmla="*/ 795 w 901"/>
                <a:gd name="connsiteY4" fmla="*/ 28 h 349"/>
                <a:gd name="connsiteX5" fmla="*/ 267 w 901"/>
                <a:gd name="connsiteY5" fmla="*/ 84 h 349"/>
                <a:gd name="connsiteX0" fmla="*/ 47 w 913"/>
                <a:gd name="connsiteY0" fmla="*/ 92 h 339"/>
                <a:gd name="connsiteX1" fmla="*/ 92 w 913"/>
                <a:gd name="connsiteY1" fmla="*/ 223 h 339"/>
                <a:gd name="connsiteX2" fmla="*/ 600 w 913"/>
                <a:gd name="connsiteY2" fmla="*/ 334 h 339"/>
                <a:gd name="connsiteX3" fmla="*/ 879 w 913"/>
                <a:gd name="connsiteY3" fmla="*/ 252 h 339"/>
                <a:gd name="connsiteX4" fmla="*/ 807 w 913"/>
                <a:gd name="connsiteY4" fmla="*/ 28 h 339"/>
                <a:gd name="connsiteX5" fmla="*/ 279 w 913"/>
                <a:gd name="connsiteY5" fmla="*/ 84 h 339"/>
                <a:gd name="connsiteX0" fmla="*/ 113 w 979"/>
                <a:gd name="connsiteY0" fmla="*/ 92 h 339"/>
                <a:gd name="connsiteX1" fmla="*/ 158 w 979"/>
                <a:gd name="connsiteY1" fmla="*/ 223 h 339"/>
                <a:gd name="connsiteX2" fmla="*/ 666 w 979"/>
                <a:gd name="connsiteY2" fmla="*/ 334 h 339"/>
                <a:gd name="connsiteX3" fmla="*/ 945 w 979"/>
                <a:gd name="connsiteY3" fmla="*/ 252 h 339"/>
                <a:gd name="connsiteX4" fmla="*/ 873 w 979"/>
                <a:gd name="connsiteY4" fmla="*/ 28 h 339"/>
                <a:gd name="connsiteX5" fmla="*/ 345 w 979"/>
                <a:gd name="connsiteY5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26 w 960"/>
                <a:gd name="connsiteY6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152 w 1018"/>
                <a:gd name="connsiteY0" fmla="*/ 92 h 339"/>
                <a:gd name="connsiteX1" fmla="*/ 7 w 1018"/>
                <a:gd name="connsiteY1" fmla="*/ 120 h 339"/>
                <a:gd name="connsiteX2" fmla="*/ 197 w 1018"/>
                <a:gd name="connsiteY2" fmla="*/ 223 h 339"/>
                <a:gd name="connsiteX3" fmla="*/ 705 w 1018"/>
                <a:gd name="connsiteY3" fmla="*/ 334 h 339"/>
                <a:gd name="connsiteX4" fmla="*/ 984 w 1018"/>
                <a:gd name="connsiteY4" fmla="*/ 252 h 339"/>
                <a:gd name="connsiteX5" fmla="*/ 912 w 1018"/>
                <a:gd name="connsiteY5" fmla="*/ 28 h 339"/>
                <a:gd name="connsiteX6" fmla="*/ 392 w 1018"/>
                <a:gd name="connsiteY6" fmla="*/ 82 h 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" h="339">
                  <a:moveTo>
                    <a:pt x="152" y="92"/>
                  </a:moveTo>
                  <a:cubicBezTo>
                    <a:pt x="152" y="92"/>
                    <a:pt x="0" y="98"/>
                    <a:pt x="7" y="120"/>
                  </a:cubicBezTo>
                  <a:cubicBezTo>
                    <a:pt x="14" y="142"/>
                    <a:pt x="81" y="187"/>
                    <a:pt x="197" y="223"/>
                  </a:cubicBezTo>
                  <a:cubicBezTo>
                    <a:pt x="313" y="259"/>
                    <a:pt x="574" y="329"/>
                    <a:pt x="705" y="334"/>
                  </a:cubicBezTo>
                  <a:cubicBezTo>
                    <a:pt x="836" y="339"/>
                    <a:pt x="950" y="303"/>
                    <a:pt x="984" y="252"/>
                  </a:cubicBezTo>
                  <a:cubicBezTo>
                    <a:pt x="1018" y="201"/>
                    <a:pt x="1011" y="56"/>
                    <a:pt x="912" y="28"/>
                  </a:cubicBezTo>
                  <a:cubicBezTo>
                    <a:pt x="813" y="0"/>
                    <a:pt x="644" y="82"/>
                    <a:pt x="392" y="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r="100000" b="100000"/>
              </a:path>
              <a:tileRect l="-100000" t="-100000"/>
            </a:gradFill>
            <a:ln w="3175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81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95" name="Freeform 745"/>
            <p:cNvSpPr>
              <a:spLocks/>
            </p:cNvSpPr>
            <p:nvPr/>
          </p:nvSpPr>
          <p:spPr bwMode="auto">
            <a:xfrm rot="12924124">
              <a:off x="7737962" y="3857628"/>
              <a:ext cx="64994" cy="318429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96" name="Freeform 745"/>
            <p:cNvSpPr>
              <a:spLocks/>
            </p:cNvSpPr>
            <p:nvPr/>
          </p:nvSpPr>
          <p:spPr bwMode="auto">
            <a:xfrm rot="12924124">
              <a:off x="7903892" y="3975656"/>
              <a:ext cx="55907" cy="26299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97" name="Freeform 745"/>
            <p:cNvSpPr>
              <a:spLocks/>
            </p:cNvSpPr>
            <p:nvPr/>
          </p:nvSpPr>
          <p:spPr bwMode="auto">
            <a:xfrm rot="12924124">
              <a:off x="8036272" y="4103490"/>
              <a:ext cx="72384" cy="19672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98" name="Freeform 745"/>
            <p:cNvSpPr>
              <a:spLocks/>
            </p:cNvSpPr>
            <p:nvPr/>
          </p:nvSpPr>
          <p:spPr bwMode="auto">
            <a:xfrm rot="10313961">
              <a:off x="7697289" y="4198104"/>
              <a:ext cx="67178" cy="18684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49" name="Freeform 745"/>
            <p:cNvSpPr>
              <a:spLocks/>
            </p:cNvSpPr>
            <p:nvPr/>
          </p:nvSpPr>
          <p:spPr bwMode="auto">
            <a:xfrm rot="10313961">
              <a:off x="7879028" y="4288418"/>
              <a:ext cx="67178" cy="14219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402" name="Группа 401"/>
          <p:cNvGrpSpPr>
            <a:grpSpLocks noChangeAspect="1"/>
          </p:cNvGrpSpPr>
          <p:nvPr/>
        </p:nvGrpSpPr>
        <p:grpSpPr bwMode="auto">
          <a:xfrm>
            <a:off x="7072313" y="5214938"/>
            <a:ext cx="411162" cy="714375"/>
            <a:chOff x="5969002" y="1571612"/>
            <a:chExt cx="2317988" cy="4034935"/>
          </a:xfrm>
        </p:grpSpPr>
        <p:sp>
          <p:nvSpPr>
            <p:cNvPr id="20983" name="Freeform 2260"/>
            <p:cNvSpPr>
              <a:spLocks/>
            </p:cNvSpPr>
            <p:nvPr/>
          </p:nvSpPr>
          <p:spPr bwMode="auto">
            <a:xfrm rot="-563601">
              <a:off x="5969002" y="2238863"/>
              <a:ext cx="2317988" cy="3344435"/>
            </a:xfrm>
            <a:custGeom>
              <a:avLst/>
              <a:gdLst>
                <a:gd name="T0" fmla="*/ 1454738 w 1015"/>
                <a:gd name="T1" fmla="*/ 110093 h 1124"/>
                <a:gd name="T2" fmla="*/ 1290309 w 1015"/>
                <a:gd name="T3" fmla="*/ 133896 h 1124"/>
                <a:gd name="T4" fmla="*/ 1253769 w 1015"/>
                <a:gd name="T5" fmla="*/ 14877 h 1124"/>
                <a:gd name="T6" fmla="*/ 897507 w 1015"/>
                <a:gd name="T7" fmla="*/ 193406 h 1124"/>
                <a:gd name="T8" fmla="*/ 769618 w 1015"/>
                <a:gd name="T9" fmla="*/ 925373 h 1124"/>
                <a:gd name="T10" fmla="*/ 358546 w 1015"/>
                <a:gd name="T11" fmla="*/ 1562125 h 1124"/>
                <a:gd name="T12" fmla="*/ 157578 w 1015"/>
                <a:gd name="T13" fmla="*/ 1877525 h 1124"/>
                <a:gd name="T14" fmla="*/ 47958 w 1015"/>
                <a:gd name="T15" fmla="*/ 2514277 h 1124"/>
                <a:gd name="T16" fmla="*/ 449895 w 1015"/>
                <a:gd name="T17" fmla="*/ 3109372 h 1124"/>
                <a:gd name="T18" fmla="*/ 1226364 w 1015"/>
                <a:gd name="T19" fmla="*/ 3335509 h 1124"/>
                <a:gd name="T20" fmla="*/ 1966293 w 1015"/>
                <a:gd name="T21" fmla="*/ 3061765 h 1124"/>
                <a:gd name="T22" fmla="*/ 2295151 w 1015"/>
                <a:gd name="T23" fmla="*/ 2347650 h 1124"/>
                <a:gd name="T24" fmla="*/ 2103317 w 1015"/>
                <a:gd name="T25" fmla="*/ 1621634 h 1124"/>
                <a:gd name="T26" fmla="*/ 1747055 w 1015"/>
                <a:gd name="T27" fmla="*/ 1023564 h 1124"/>
                <a:gd name="T28" fmla="*/ 1838404 w 1015"/>
                <a:gd name="T29" fmla="*/ 348131 h 1124"/>
                <a:gd name="T30" fmla="*/ 1491277 w 1015"/>
                <a:gd name="T31" fmla="*/ 38681 h 1124"/>
                <a:gd name="T32" fmla="*/ 1436468 w 1015"/>
                <a:gd name="T33" fmla="*/ 110093 h 1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15" h="1124">
                  <a:moveTo>
                    <a:pt x="637" y="37"/>
                  </a:moveTo>
                  <a:cubicBezTo>
                    <a:pt x="625" y="38"/>
                    <a:pt x="580" y="50"/>
                    <a:pt x="565" y="45"/>
                  </a:cubicBezTo>
                  <a:cubicBezTo>
                    <a:pt x="550" y="40"/>
                    <a:pt x="578" y="2"/>
                    <a:pt x="549" y="5"/>
                  </a:cubicBezTo>
                  <a:cubicBezTo>
                    <a:pt x="520" y="8"/>
                    <a:pt x="428" y="14"/>
                    <a:pt x="393" y="65"/>
                  </a:cubicBezTo>
                  <a:cubicBezTo>
                    <a:pt x="358" y="116"/>
                    <a:pt x="376" y="234"/>
                    <a:pt x="337" y="311"/>
                  </a:cubicBezTo>
                  <a:cubicBezTo>
                    <a:pt x="298" y="388"/>
                    <a:pt x="202" y="472"/>
                    <a:pt x="157" y="525"/>
                  </a:cubicBezTo>
                  <a:cubicBezTo>
                    <a:pt x="112" y="578"/>
                    <a:pt x="92" y="578"/>
                    <a:pt x="69" y="631"/>
                  </a:cubicBezTo>
                  <a:cubicBezTo>
                    <a:pt x="46" y="684"/>
                    <a:pt x="0" y="776"/>
                    <a:pt x="21" y="845"/>
                  </a:cubicBezTo>
                  <a:cubicBezTo>
                    <a:pt x="42" y="914"/>
                    <a:pt x="111" y="999"/>
                    <a:pt x="197" y="1045"/>
                  </a:cubicBezTo>
                  <a:cubicBezTo>
                    <a:pt x="283" y="1091"/>
                    <a:pt x="426" y="1124"/>
                    <a:pt x="537" y="1121"/>
                  </a:cubicBezTo>
                  <a:cubicBezTo>
                    <a:pt x="648" y="1118"/>
                    <a:pt x="783" y="1084"/>
                    <a:pt x="861" y="1029"/>
                  </a:cubicBezTo>
                  <a:cubicBezTo>
                    <a:pt x="939" y="974"/>
                    <a:pt x="995" y="870"/>
                    <a:pt x="1005" y="789"/>
                  </a:cubicBezTo>
                  <a:cubicBezTo>
                    <a:pt x="1015" y="708"/>
                    <a:pt x="961" y="619"/>
                    <a:pt x="921" y="545"/>
                  </a:cubicBezTo>
                  <a:cubicBezTo>
                    <a:pt x="881" y="471"/>
                    <a:pt x="784" y="415"/>
                    <a:pt x="765" y="344"/>
                  </a:cubicBezTo>
                  <a:cubicBezTo>
                    <a:pt x="746" y="273"/>
                    <a:pt x="824" y="172"/>
                    <a:pt x="805" y="117"/>
                  </a:cubicBezTo>
                  <a:cubicBezTo>
                    <a:pt x="786" y="62"/>
                    <a:pt x="682" y="26"/>
                    <a:pt x="653" y="13"/>
                  </a:cubicBezTo>
                  <a:cubicBezTo>
                    <a:pt x="624" y="0"/>
                    <a:pt x="634" y="32"/>
                    <a:pt x="629" y="37"/>
                  </a:cubicBezTo>
                </a:path>
              </a:pathLst>
            </a:custGeom>
            <a:gradFill rotWithShape="1">
              <a:gsLst>
                <a:gs pos="0">
                  <a:srgbClr val="FAF400"/>
                </a:gs>
                <a:gs pos="100000">
                  <a:srgbClr val="D2CD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84" name="Freeform 2261"/>
            <p:cNvSpPr>
              <a:spLocks/>
            </p:cNvSpPr>
            <p:nvPr/>
          </p:nvSpPr>
          <p:spPr bwMode="auto">
            <a:xfrm rot="21036399" flipH="1">
              <a:off x="6640659" y="1571612"/>
              <a:ext cx="446461" cy="874791"/>
            </a:xfrm>
            <a:custGeom>
              <a:avLst/>
              <a:gdLst>
                <a:gd name="T0" fmla="*/ 197119517 w 192"/>
                <a:gd name="T1" fmla="*/ 42891532 h 294"/>
                <a:gd name="T2" fmla="*/ 40402401 w 192"/>
                <a:gd name="T3" fmla="*/ 386020802 h 294"/>
                <a:gd name="T4" fmla="*/ 1225443 w 192"/>
                <a:gd name="T5" fmla="*/ 533077962 h 294"/>
                <a:gd name="T6" fmla="*/ 30608156 w 192"/>
                <a:gd name="T7" fmla="*/ 598437319 h 294"/>
                <a:gd name="T8" fmla="*/ 79581684 w 192"/>
                <a:gd name="T9" fmla="*/ 549416314 h 294"/>
                <a:gd name="T10" fmla="*/ 79581684 w 192"/>
                <a:gd name="T11" fmla="*/ 451380253 h 294"/>
                <a:gd name="T12" fmla="*/ 148145980 w 192"/>
                <a:gd name="T13" fmla="*/ 271646390 h 294"/>
                <a:gd name="T14" fmla="*/ 226502223 w 192"/>
                <a:gd name="T15" fmla="*/ 124589276 h 294"/>
                <a:gd name="T16" fmla="*/ 197119517 w 192"/>
                <a:gd name="T17" fmla="*/ 42891532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85" name="Freeform 2262"/>
            <p:cNvSpPr>
              <a:spLocks/>
            </p:cNvSpPr>
            <p:nvPr/>
          </p:nvSpPr>
          <p:spPr bwMode="auto">
            <a:xfrm rot="6109465">
              <a:off x="6544034" y="2984116"/>
              <a:ext cx="1529343" cy="1635556"/>
            </a:xfrm>
            <a:custGeom>
              <a:avLst/>
              <a:gdLst>
                <a:gd name="T0" fmla="*/ 472532164 w 835"/>
                <a:gd name="T1" fmla="*/ 80190930 h 672"/>
                <a:gd name="T2" fmla="*/ 65576772 w 835"/>
                <a:gd name="T3" fmla="*/ 517904126 h 672"/>
                <a:gd name="T4" fmla="*/ 81005732 w 835"/>
                <a:gd name="T5" fmla="*/ 932230378 h 672"/>
                <a:gd name="T6" fmla="*/ 222765742 w 835"/>
                <a:gd name="T7" fmla="*/ 1029127300 h 672"/>
                <a:gd name="T8" fmla="*/ 412743112 w 835"/>
                <a:gd name="T9" fmla="*/ 1119343271 h 672"/>
                <a:gd name="T10" fmla="*/ 644188617 w 835"/>
                <a:gd name="T11" fmla="*/ 1052516716 h 672"/>
                <a:gd name="T12" fmla="*/ 721335249 w 835"/>
                <a:gd name="T13" fmla="*/ 933900007 h 672"/>
                <a:gd name="T14" fmla="*/ 790769232 w 835"/>
                <a:gd name="T15" fmla="*/ 544635235 h 672"/>
                <a:gd name="T16" fmla="*/ 636472305 w 835"/>
                <a:gd name="T17" fmla="*/ 76851652 h 672"/>
                <a:gd name="T18" fmla="*/ 472532164 w 835"/>
                <a:gd name="T19" fmla="*/ 80190930 h 6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5"/>
                <a:gd name="T31" fmla="*/ 0 h 672"/>
                <a:gd name="T32" fmla="*/ 835 w 835"/>
                <a:gd name="T33" fmla="*/ 672 h 6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5" h="672">
                  <a:moveTo>
                    <a:pt x="490" y="48"/>
                  </a:moveTo>
                  <a:cubicBezTo>
                    <a:pt x="403" y="92"/>
                    <a:pt x="136" y="225"/>
                    <a:pt x="68" y="310"/>
                  </a:cubicBezTo>
                  <a:cubicBezTo>
                    <a:pt x="0" y="395"/>
                    <a:pt x="57" y="507"/>
                    <a:pt x="84" y="558"/>
                  </a:cubicBezTo>
                  <a:cubicBezTo>
                    <a:pt x="111" y="609"/>
                    <a:pt x="174" y="597"/>
                    <a:pt x="231" y="616"/>
                  </a:cubicBezTo>
                  <a:cubicBezTo>
                    <a:pt x="288" y="635"/>
                    <a:pt x="355" y="668"/>
                    <a:pt x="428" y="670"/>
                  </a:cubicBezTo>
                  <a:cubicBezTo>
                    <a:pt x="501" y="672"/>
                    <a:pt x="615" y="648"/>
                    <a:pt x="668" y="630"/>
                  </a:cubicBezTo>
                  <a:cubicBezTo>
                    <a:pt x="721" y="612"/>
                    <a:pt x="723" y="610"/>
                    <a:pt x="748" y="559"/>
                  </a:cubicBezTo>
                  <a:cubicBezTo>
                    <a:pt x="773" y="508"/>
                    <a:pt x="835" y="411"/>
                    <a:pt x="820" y="326"/>
                  </a:cubicBezTo>
                  <a:cubicBezTo>
                    <a:pt x="805" y="241"/>
                    <a:pt x="715" y="92"/>
                    <a:pt x="660" y="46"/>
                  </a:cubicBezTo>
                  <a:cubicBezTo>
                    <a:pt x="605" y="0"/>
                    <a:pt x="525" y="48"/>
                    <a:pt x="490" y="4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72F"/>
                </a:gs>
                <a:gs pos="100000">
                  <a:srgbClr val="EAE4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86" name="Freeform 2264"/>
            <p:cNvSpPr>
              <a:spLocks/>
            </p:cNvSpPr>
            <p:nvPr/>
          </p:nvSpPr>
          <p:spPr bwMode="auto">
            <a:xfrm rot="-563601">
              <a:off x="7200939" y="5493479"/>
              <a:ext cx="276329" cy="113068"/>
            </a:xfrm>
            <a:custGeom>
              <a:avLst/>
              <a:gdLst>
                <a:gd name="T0" fmla="*/ 0 w 121"/>
                <a:gd name="T1" fmla="*/ 22467799 h 38"/>
                <a:gd name="T2" fmla="*/ 67335212 w 121"/>
                <a:gd name="T3" fmla="*/ 6126501 h 38"/>
                <a:gd name="T4" fmla="*/ 144289412 w 121"/>
                <a:gd name="T5" fmla="*/ 55144455 h 38"/>
                <a:gd name="T6" fmla="*/ 57716225 w 121"/>
                <a:gd name="T7" fmla="*/ 71485750 h 38"/>
                <a:gd name="T8" fmla="*/ 0 w 121"/>
                <a:gd name="T9" fmla="*/ 22467799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38"/>
                <a:gd name="T17" fmla="*/ 121 w 12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38">
                  <a:moveTo>
                    <a:pt x="0" y="11"/>
                  </a:moveTo>
                  <a:cubicBezTo>
                    <a:pt x="2" y="8"/>
                    <a:pt x="36" y="0"/>
                    <a:pt x="56" y="3"/>
                  </a:cubicBezTo>
                  <a:cubicBezTo>
                    <a:pt x="81" y="4"/>
                    <a:pt x="121" y="22"/>
                    <a:pt x="120" y="27"/>
                  </a:cubicBezTo>
                  <a:cubicBezTo>
                    <a:pt x="119" y="32"/>
                    <a:pt x="68" y="38"/>
                    <a:pt x="48" y="35"/>
                  </a:cubicBezTo>
                  <a:cubicBezTo>
                    <a:pt x="28" y="32"/>
                    <a:pt x="10" y="16"/>
                    <a:pt x="0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507" name="Группа 111"/>
          <p:cNvGrpSpPr>
            <a:grpSpLocks noChangeAspect="1"/>
          </p:cNvGrpSpPr>
          <p:nvPr/>
        </p:nvGrpSpPr>
        <p:grpSpPr bwMode="auto">
          <a:xfrm>
            <a:off x="3071813" y="785813"/>
            <a:ext cx="571500" cy="404812"/>
            <a:chOff x="7500958" y="3857628"/>
            <a:chExt cx="1036969" cy="735304"/>
          </a:xfrm>
        </p:grpSpPr>
        <p:sp>
          <p:nvSpPr>
            <p:cNvPr id="20961" name="Freeform 737"/>
            <p:cNvSpPr>
              <a:spLocks/>
            </p:cNvSpPr>
            <p:nvPr/>
          </p:nvSpPr>
          <p:spPr bwMode="auto">
            <a:xfrm flipV="1">
              <a:off x="7540752" y="3946523"/>
              <a:ext cx="219672" cy="211551"/>
            </a:xfrm>
            <a:custGeom>
              <a:avLst/>
              <a:gdLst>
                <a:gd name="T0" fmla="*/ 0 w 144"/>
                <a:gd name="T1" fmla="*/ 233092836 h 192"/>
                <a:gd name="T2" fmla="*/ 111703212 w 144"/>
                <a:gd name="T3" fmla="*/ 58273485 h 192"/>
                <a:gd name="T4" fmla="*/ 335109589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>
              <a:solidFill>
                <a:srgbClr val="8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r>
                <a:rPr lang="ru-RU"/>
                <a:t> </a:t>
              </a:r>
            </a:p>
          </p:txBody>
        </p:sp>
        <p:sp>
          <p:nvSpPr>
            <p:cNvPr id="409" name="Freeform 743"/>
            <p:cNvSpPr>
              <a:spLocks/>
            </p:cNvSpPr>
            <p:nvPr/>
          </p:nvSpPr>
          <p:spPr bwMode="auto">
            <a:xfrm rot="13053935">
              <a:off x="7500958" y="4245430"/>
              <a:ext cx="1033694" cy="347502"/>
            </a:xfrm>
            <a:custGeom>
              <a:avLst/>
              <a:gdLst>
                <a:gd name="connsiteX0" fmla="*/ 966 w 966"/>
                <a:gd name="connsiteY0" fmla="*/ 305 h 350"/>
                <a:gd name="connsiteX1" fmla="*/ 822 w 966"/>
                <a:gd name="connsiteY1" fmla="*/ 81 h 350"/>
                <a:gd name="connsiteX2" fmla="*/ 694 w 966"/>
                <a:gd name="connsiteY2" fmla="*/ 9 h 350"/>
                <a:gd name="connsiteX3" fmla="*/ 494 w 966"/>
                <a:gd name="connsiteY3" fmla="*/ 57 h 350"/>
                <a:gd name="connsiteX4" fmla="*/ 0 w 966"/>
                <a:gd name="connsiteY4" fmla="*/ 350 h 350"/>
                <a:gd name="connsiteX0" fmla="*/ 966 w 966"/>
                <a:gd name="connsiteY0" fmla="*/ 300 h 345"/>
                <a:gd name="connsiteX1" fmla="*/ 822 w 966"/>
                <a:gd name="connsiteY1" fmla="*/ 76 h 345"/>
                <a:gd name="connsiteX2" fmla="*/ 694 w 966"/>
                <a:gd name="connsiteY2" fmla="*/ 4 h 345"/>
                <a:gd name="connsiteX3" fmla="*/ 494 w 966"/>
                <a:gd name="connsiteY3" fmla="*/ 52 h 345"/>
                <a:gd name="connsiteX4" fmla="*/ 221 w 966"/>
                <a:gd name="connsiteY4" fmla="*/ 171 h 345"/>
                <a:gd name="connsiteX5" fmla="*/ 0 w 966"/>
                <a:gd name="connsiteY5" fmla="*/ 345 h 345"/>
                <a:gd name="connsiteX0" fmla="*/ 920 w 920"/>
                <a:gd name="connsiteY0" fmla="*/ 300 h 361"/>
                <a:gd name="connsiteX1" fmla="*/ 776 w 920"/>
                <a:gd name="connsiteY1" fmla="*/ 76 h 361"/>
                <a:gd name="connsiteX2" fmla="*/ 648 w 920"/>
                <a:gd name="connsiteY2" fmla="*/ 4 h 361"/>
                <a:gd name="connsiteX3" fmla="*/ 448 w 920"/>
                <a:gd name="connsiteY3" fmla="*/ 52 h 361"/>
                <a:gd name="connsiteX4" fmla="*/ 175 w 920"/>
                <a:gd name="connsiteY4" fmla="*/ 171 h 361"/>
                <a:gd name="connsiteX5" fmla="*/ 0 w 920"/>
                <a:gd name="connsiteY5" fmla="*/ 361 h 361"/>
                <a:gd name="connsiteX0" fmla="*/ 1051 w 1051"/>
                <a:gd name="connsiteY0" fmla="*/ 300 h 361"/>
                <a:gd name="connsiteX1" fmla="*/ 907 w 1051"/>
                <a:gd name="connsiteY1" fmla="*/ 76 h 361"/>
                <a:gd name="connsiteX2" fmla="*/ 779 w 1051"/>
                <a:gd name="connsiteY2" fmla="*/ 4 h 361"/>
                <a:gd name="connsiteX3" fmla="*/ 579 w 1051"/>
                <a:gd name="connsiteY3" fmla="*/ 52 h 361"/>
                <a:gd name="connsiteX4" fmla="*/ 306 w 1051"/>
                <a:gd name="connsiteY4" fmla="*/ 171 h 361"/>
                <a:gd name="connsiteX5" fmla="*/ 131 w 1051"/>
                <a:gd name="connsiteY5" fmla="*/ 361 h 361"/>
                <a:gd name="connsiteX0" fmla="*/ 1046 w 1046"/>
                <a:gd name="connsiteY0" fmla="*/ 245 h 361"/>
                <a:gd name="connsiteX1" fmla="*/ 907 w 1046"/>
                <a:gd name="connsiteY1" fmla="*/ 76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46 w 1046"/>
                <a:gd name="connsiteY0" fmla="*/ 245 h 361"/>
                <a:gd name="connsiteX1" fmla="*/ 999 w 1046"/>
                <a:gd name="connsiteY1" fmla="*/ 40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72 w 1072"/>
                <a:gd name="connsiteY0" fmla="*/ 245 h 382"/>
                <a:gd name="connsiteX1" fmla="*/ 1025 w 1072"/>
                <a:gd name="connsiteY1" fmla="*/ 40 h 382"/>
                <a:gd name="connsiteX2" fmla="*/ 805 w 1072"/>
                <a:gd name="connsiteY2" fmla="*/ 4 h 382"/>
                <a:gd name="connsiteX3" fmla="*/ 605 w 1072"/>
                <a:gd name="connsiteY3" fmla="*/ 52 h 382"/>
                <a:gd name="connsiteX4" fmla="*/ 332 w 1072"/>
                <a:gd name="connsiteY4" fmla="*/ 171 h 382"/>
                <a:gd name="connsiteX5" fmla="*/ 131 w 1072"/>
                <a:gd name="connsiteY5" fmla="*/ 382 h 382"/>
                <a:gd name="connsiteX0" fmla="*/ 1174 w 1174"/>
                <a:gd name="connsiteY0" fmla="*/ 245 h 382"/>
                <a:gd name="connsiteX1" fmla="*/ 1127 w 1174"/>
                <a:gd name="connsiteY1" fmla="*/ 40 h 382"/>
                <a:gd name="connsiteX2" fmla="*/ 907 w 1174"/>
                <a:gd name="connsiteY2" fmla="*/ 4 h 382"/>
                <a:gd name="connsiteX3" fmla="*/ 707 w 1174"/>
                <a:gd name="connsiteY3" fmla="*/ 52 h 382"/>
                <a:gd name="connsiteX4" fmla="*/ 434 w 1174"/>
                <a:gd name="connsiteY4" fmla="*/ 171 h 382"/>
                <a:gd name="connsiteX5" fmla="*/ 233 w 1174"/>
                <a:gd name="connsiteY5" fmla="*/ 382 h 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" h="382">
                  <a:moveTo>
                    <a:pt x="1174" y="245"/>
                  </a:moveTo>
                  <a:cubicBezTo>
                    <a:pt x="1150" y="208"/>
                    <a:pt x="1171" y="80"/>
                    <a:pt x="1127" y="40"/>
                  </a:cubicBezTo>
                  <a:cubicBezTo>
                    <a:pt x="1083" y="0"/>
                    <a:pt x="977" y="2"/>
                    <a:pt x="907" y="4"/>
                  </a:cubicBezTo>
                  <a:cubicBezTo>
                    <a:pt x="837" y="6"/>
                    <a:pt x="786" y="24"/>
                    <a:pt x="707" y="52"/>
                  </a:cubicBezTo>
                  <a:cubicBezTo>
                    <a:pt x="628" y="80"/>
                    <a:pt x="513" y="116"/>
                    <a:pt x="434" y="171"/>
                  </a:cubicBezTo>
                  <a:cubicBezTo>
                    <a:pt x="355" y="226"/>
                    <a:pt x="0" y="328"/>
                    <a:pt x="233" y="3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ln w="3175" cap="flat" cmpd="sng">
              <a:gradFill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10" name="Freeform 744"/>
            <p:cNvSpPr>
              <a:spLocks/>
            </p:cNvSpPr>
            <p:nvPr/>
          </p:nvSpPr>
          <p:spPr bwMode="auto">
            <a:xfrm rot="12924124">
              <a:off x="7571307" y="4000617"/>
              <a:ext cx="966620" cy="406069"/>
            </a:xfrm>
            <a:custGeom>
              <a:avLst/>
              <a:gdLst>
                <a:gd name="connsiteX0" fmla="*/ 35 w 902"/>
                <a:gd name="connsiteY0" fmla="*/ 92 h 395"/>
                <a:gd name="connsiteX1" fmla="*/ 92 w 902"/>
                <a:gd name="connsiteY1" fmla="*/ 161 h 395"/>
                <a:gd name="connsiteX2" fmla="*/ 587 w 902"/>
                <a:gd name="connsiteY2" fmla="*/ 380 h 395"/>
                <a:gd name="connsiteX3" fmla="*/ 867 w 902"/>
                <a:gd name="connsiteY3" fmla="*/ 252 h 395"/>
                <a:gd name="connsiteX4" fmla="*/ 795 w 902"/>
                <a:gd name="connsiteY4" fmla="*/ 28 h 395"/>
                <a:gd name="connsiteX5" fmla="*/ 267 w 902"/>
                <a:gd name="connsiteY5" fmla="*/ 84 h 395"/>
                <a:gd name="connsiteX0" fmla="*/ 35 w 901"/>
                <a:gd name="connsiteY0" fmla="*/ 92 h 349"/>
                <a:gd name="connsiteX1" fmla="*/ 92 w 901"/>
                <a:gd name="connsiteY1" fmla="*/ 161 h 349"/>
                <a:gd name="connsiteX2" fmla="*/ 588 w 901"/>
                <a:gd name="connsiteY2" fmla="*/ 334 h 349"/>
                <a:gd name="connsiteX3" fmla="*/ 867 w 901"/>
                <a:gd name="connsiteY3" fmla="*/ 252 h 349"/>
                <a:gd name="connsiteX4" fmla="*/ 795 w 901"/>
                <a:gd name="connsiteY4" fmla="*/ 28 h 349"/>
                <a:gd name="connsiteX5" fmla="*/ 267 w 901"/>
                <a:gd name="connsiteY5" fmla="*/ 84 h 349"/>
                <a:gd name="connsiteX0" fmla="*/ 47 w 913"/>
                <a:gd name="connsiteY0" fmla="*/ 92 h 339"/>
                <a:gd name="connsiteX1" fmla="*/ 92 w 913"/>
                <a:gd name="connsiteY1" fmla="*/ 223 h 339"/>
                <a:gd name="connsiteX2" fmla="*/ 600 w 913"/>
                <a:gd name="connsiteY2" fmla="*/ 334 h 339"/>
                <a:gd name="connsiteX3" fmla="*/ 879 w 913"/>
                <a:gd name="connsiteY3" fmla="*/ 252 h 339"/>
                <a:gd name="connsiteX4" fmla="*/ 807 w 913"/>
                <a:gd name="connsiteY4" fmla="*/ 28 h 339"/>
                <a:gd name="connsiteX5" fmla="*/ 279 w 913"/>
                <a:gd name="connsiteY5" fmla="*/ 84 h 339"/>
                <a:gd name="connsiteX0" fmla="*/ 113 w 979"/>
                <a:gd name="connsiteY0" fmla="*/ 92 h 339"/>
                <a:gd name="connsiteX1" fmla="*/ 158 w 979"/>
                <a:gd name="connsiteY1" fmla="*/ 223 h 339"/>
                <a:gd name="connsiteX2" fmla="*/ 666 w 979"/>
                <a:gd name="connsiteY2" fmla="*/ 334 h 339"/>
                <a:gd name="connsiteX3" fmla="*/ 945 w 979"/>
                <a:gd name="connsiteY3" fmla="*/ 252 h 339"/>
                <a:gd name="connsiteX4" fmla="*/ 873 w 979"/>
                <a:gd name="connsiteY4" fmla="*/ 28 h 339"/>
                <a:gd name="connsiteX5" fmla="*/ 345 w 979"/>
                <a:gd name="connsiteY5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26 w 960"/>
                <a:gd name="connsiteY6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152 w 1018"/>
                <a:gd name="connsiteY0" fmla="*/ 92 h 339"/>
                <a:gd name="connsiteX1" fmla="*/ 7 w 1018"/>
                <a:gd name="connsiteY1" fmla="*/ 120 h 339"/>
                <a:gd name="connsiteX2" fmla="*/ 197 w 1018"/>
                <a:gd name="connsiteY2" fmla="*/ 223 h 339"/>
                <a:gd name="connsiteX3" fmla="*/ 705 w 1018"/>
                <a:gd name="connsiteY3" fmla="*/ 334 h 339"/>
                <a:gd name="connsiteX4" fmla="*/ 984 w 1018"/>
                <a:gd name="connsiteY4" fmla="*/ 252 h 339"/>
                <a:gd name="connsiteX5" fmla="*/ 912 w 1018"/>
                <a:gd name="connsiteY5" fmla="*/ 28 h 339"/>
                <a:gd name="connsiteX6" fmla="*/ 392 w 1018"/>
                <a:gd name="connsiteY6" fmla="*/ 82 h 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" h="339">
                  <a:moveTo>
                    <a:pt x="152" y="92"/>
                  </a:moveTo>
                  <a:cubicBezTo>
                    <a:pt x="152" y="92"/>
                    <a:pt x="0" y="98"/>
                    <a:pt x="7" y="120"/>
                  </a:cubicBezTo>
                  <a:cubicBezTo>
                    <a:pt x="14" y="142"/>
                    <a:pt x="81" y="187"/>
                    <a:pt x="197" y="223"/>
                  </a:cubicBezTo>
                  <a:cubicBezTo>
                    <a:pt x="313" y="259"/>
                    <a:pt x="574" y="329"/>
                    <a:pt x="705" y="334"/>
                  </a:cubicBezTo>
                  <a:cubicBezTo>
                    <a:pt x="836" y="339"/>
                    <a:pt x="950" y="303"/>
                    <a:pt x="984" y="252"/>
                  </a:cubicBezTo>
                  <a:cubicBezTo>
                    <a:pt x="1018" y="201"/>
                    <a:pt x="1011" y="56"/>
                    <a:pt x="912" y="28"/>
                  </a:cubicBezTo>
                  <a:cubicBezTo>
                    <a:pt x="813" y="0"/>
                    <a:pt x="644" y="82"/>
                    <a:pt x="392" y="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r="100000" b="100000"/>
              </a:path>
              <a:tileRect l="-100000" t="-100000"/>
            </a:gradFill>
            <a:ln w="3175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81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11" name="Freeform 745"/>
            <p:cNvSpPr>
              <a:spLocks/>
            </p:cNvSpPr>
            <p:nvPr/>
          </p:nvSpPr>
          <p:spPr bwMode="auto">
            <a:xfrm rot="12924124">
              <a:off x="7737962" y="3857628"/>
              <a:ext cx="64994" cy="318429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12" name="Freeform 745"/>
            <p:cNvSpPr>
              <a:spLocks/>
            </p:cNvSpPr>
            <p:nvPr/>
          </p:nvSpPr>
          <p:spPr bwMode="auto">
            <a:xfrm rot="12924124">
              <a:off x="7903892" y="3975656"/>
              <a:ext cx="55907" cy="26299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13" name="Freeform 745"/>
            <p:cNvSpPr>
              <a:spLocks/>
            </p:cNvSpPr>
            <p:nvPr/>
          </p:nvSpPr>
          <p:spPr bwMode="auto">
            <a:xfrm rot="12924124">
              <a:off x="8036272" y="4103490"/>
              <a:ext cx="72384" cy="19672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14" name="Freeform 745"/>
            <p:cNvSpPr>
              <a:spLocks/>
            </p:cNvSpPr>
            <p:nvPr/>
          </p:nvSpPr>
          <p:spPr bwMode="auto">
            <a:xfrm rot="10313961">
              <a:off x="7697289" y="4198104"/>
              <a:ext cx="67178" cy="18684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15" name="Freeform 745"/>
            <p:cNvSpPr>
              <a:spLocks/>
            </p:cNvSpPr>
            <p:nvPr/>
          </p:nvSpPr>
          <p:spPr bwMode="auto">
            <a:xfrm rot="10313961">
              <a:off x="7879028" y="4288418"/>
              <a:ext cx="67178" cy="14219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20508" name="Группа 111"/>
          <p:cNvGrpSpPr>
            <a:grpSpLocks noChangeAspect="1"/>
          </p:cNvGrpSpPr>
          <p:nvPr/>
        </p:nvGrpSpPr>
        <p:grpSpPr bwMode="auto">
          <a:xfrm rot="6496094">
            <a:off x="2639219" y="823119"/>
            <a:ext cx="469900" cy="331788"/>
            <a:chOff x="7500958" y="3857628"/>
            <a:chExt cx="1036969" cy="735304"/>
          </a:xfrm>
        </p:grpSpPr>
        <p:sp>
          <p:nvSpPr>
            <p:cNvPr id="20939" name="Freeform 737"/>
            <p:cNvSpPr>
              <a:spLocks/>
            </p:cNvSpPr>
            <p:nvPr/>
          </p:nvSpPr>
          <p:spPr bwMode="auto">
            <a:xfrm flipV="1">
              <a:off x="7540752" y="3946523"/>
              <a:ext cx="219672" cy="211551"/>
            </a:xfrm>
            <a:custGeom>
              <a:avLst/>
              <a:gdLst>
                <a:gd name="T0" fmla="*/ 0 w 144"/>
                <a:gd name="T1" fmla="*/ 233092836 h 192"/>
                <a:gd name="T2" fmla="*/ 111703212 w 144"/>
                <a:gd name="T3" fmla="*/ 58273485 h 192"/>
                <a:gd name="T4" fmla="*/ 335109589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>
              <a:solidFill>
                <a:srgbClr val="8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r>
                <a:rPr lang="ru-RU"/>
                <a:t> </a:t>
              </a:r>
            </a:p>
          </p:txBody>
        </p:sp>
        <p:sp>
          <p:nvSpPr>
            <p:cNvPr id="418" name="Freeform 743"/>
            <p:cNvSpPr>
              <a:spLocks/>
            </p:cNvSpPr>
            <p:nvPr/>
          </p:nvSpPr>
          <p:spPr bwMode="auto">
            <a:xfrm rot="13053935">
              <a:off x="7500958" y="4245430"/>
              <a:ext cx="1033694" cy="347502"/>
            </a:xfrm>
            <a:custGeom>
              <a:avLst/>
              <a:gdLst>
                <a:gd name="connsiteX0" fmla="*/ 966 w 966"/>
                <a:gd name="connsiteY0" fmla="*/ 305 h 350"/>
                <a:gd name="connsiteX1" fmla="*/ 822 w 966"/>
                <a:gd name="connsiteY1" fmla="*/ 81 h 350"/>
                <a:gd name="connsiteX2" fmla="*/ 694 w 966"/>
                <a:gd name="connsiteY2" fmla="*/ 9 h 350"/>
                <a:gd name="connsiteX3" fmla="*/ 494 w 966"/>
                <a:gd name="connsiteY3" fmla="*/ 57 h 350"/>
                <a:gd name="connsiteX4" fmla="*/ 0 w 966"/>
                <a:gd name="connsiteY4" fmla="*/ 350 h 350"/>
                <a:gd name="connsiteX0" fmla="*/ 966 w 966"/>
                <a:gd name="connsiteY0" fmla="*/ 300 h 345"/>
                <a:gd name="connsiteX1" fmla="*/ 822 w 966"/>
                <a:gd name="connsiteY1" fmla="*/ 76 h 345"/>
                <a:gd name="connsiteX2" fmla="*/ 694 w 966"/>
                <a:gd name="connsiteY2" fmla="*/ 4 h 345"/>
                <a:gd name="connsiteX3" fmla="*/ 494 w 966"/>
                <a:gd name="connsiteY3" fmla="*/ 52 h 345"/>
                <a:gd name="connsiteX4" fmla="*/ 221 w 966"/>
                <a:gd name="connsiteY4" fmla="*/ 171 h 345"/>
                <a:gd name="connsiteX5" fmla="*/ 0 w 966"/>
                <a:gd name="connsiteY5" fmla="*/ 345 h 345"/>
                <a:gd name="connsiteX0" fmla="*/ 920 w 920"/>
                <a:gd name="connsiteY0" fmla="*/ 300 h 361"/>
                <a:gd name="connsiteX1" fmla="*/ 776 w 920"/>
                <a:gd name="connsiteY1" fmla="*/ 76 h 361"/>
                <a:gd name="connsiteX2" fmla="*/ 648 w 920"/>
                <a:gd name="connsiteY2" fmla="*/ 4 h 361"/>
                <a:gd name="connsiteX3" fmla="*/ 448 w 920"/>
                <a:gd name="connsiteY3" fmla="*/ 52 h 361"/>
                <a:gd name="connsiteX4" fmla="*/ 175 w 920"/>
                <a:gd name="connsiteY4" fmla="*/ 171 h 361"/>
                <a:gd name="connsiteX5" fmla="*/ 0 w 920"/>
                <a:gd name="connsiteY5" fmla="*/ 361 h 361"/>
                <a:gd name="connsiteX0" fmla="*/ 1051 w 1051"/>
                <a:gd name="connsiteY0" fmla="*/ 300 h 361"/>
                <a:gd name="connsiteX1" fmla="*/ 907 w 1051"/>
                <a:gd name="connsiteY1" fmla="*/ 76 h 361"/>
                <a:gd name="connsiteX2" fmla="*/ 779 w 1051"/>
                <a:gd name="connsiteY2" fmla="*/ 4 h 361"/>
                <a:gd name="connsiteX3" fmla="*/ 579 w 1051"/>
                <a:gd name="connsiteY3" fmla="*/ 52 h 361"/>
                <a:gd name="connsiteX4" fmla="*/ 306 w 1051"/>
                <a:gd name="connsiteY4" fmla="*/ 171 h 361"/>
                <a:gd name="connsiteX5" fmla="*/ 131 w 1051"/>
                <a:gd name="connsiteY5" fmla="*/ 361 h 361"/>
                <a:gd name="connsiteX0" fmla="*/ 1046 w 1046"/>
                <a:gd name="connsiteY0" fmla="*/ 245 h 361"/>
                <a:gd name="connsiteX1" fmla="*/ 907 w 1046"/>
                <a:gd name="connsiteY1" fmla="*/ 76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46 w 1046"/>
                <a:gd name="connsiteY0" fmla="*/ 245 h 361"/>
                <a:gd name="connsiteX1" fmla="*/ 999 w 1046"/>
                <a:gd name="connsiteY1" fmla="*/ 40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72 w 1072"/>
                <a:gd name="connsiteY0" fmla="*/ 245 h 382"/>
                <a:gd name="connsiteX1" fmla="*/ 1025 w 1072"/>
                <a:gd name="connsiteY1" fmla="*/ 40 h 382"/>
                <a:gd name="connsiteX2" fmla="*/ 805 w 1072"/>
                <a:gd name="connsiteY2" fmla="*/ 4 h 382"/>
                <a:gd name="connsiteX3" fmla="*/ 605 w 1072"/>
                <a:gd name="connsiteY3" fmla="*/ 52 h 382"/>
                <a:gd name="connsiteX4" fmla="*/ 332 w 1072"/>
                <a:gd name="connsiteY4" fmla="*/ 171 h 382"/>
                <a:gd name="connsiteX5" fmla="*/ 131 w 1072"/>
                <a:gd name="connsiteY5" fmla="*/ 382 h 382"/>
                <a:gd name="connsiteX0" fmla="*/ 1174 w 1174"/>
                <a:gd name="connsiteY0" fmla="*/ 245 h 382"/>
                <a:gd name="connsiteX1" fmla="*/ 1127 w 1174"/>
                <a:gd name="connsiteY1" fmla="*/ 40 h 382"/>
                <a:gd name="connsiteX2" fmla="*/ 907 w 1174"/>
                <a:gd name="connsiteY2" fmla="*/ 4 h 382"/>
                <a:gd name="connsiteX3" fmla="*/ 707 w 1174"/>
                <a:gd name="connsiteY3" fmla="*/ 52 h 382"/>
                <a:gd name="connsiteX4" fmla="*/ 434 w 1174"/>
                <a:gd name="connsiteY4" fmla="*/ 171 h 382"/>
                <a:gd name="connsiteX5" fmla="*/ 233 w 1174"/>
                <a:gd name="connsiteY5" fmla="*/ 382 h 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" h="382">
                  <a:moveTo>
                    <a:pt x="1174" y="245"/>
                  </a:moveTo>
                  <a:cubicBezTo>
                    <a:pt x="1150" y="208"/>
                    <a:pt x="1171" y="80"/>
                    <a:pt x="1127" y="40"/>
                  </a:cubicBezTo>
                  <a:cubicBezTo>
                    <a:pt x="1083" y="0"/>
                    <a:pt x="977" y="2"/>
                    <a:pt x="907" y="4"/>
                  </a:cubicBezTo>
                  <a:cubicBezTo>
                    <a:pt x="837" y="6"/>
                    <a:pt x="786" y="24"/>
                    <a:pt x="707" y="52"/>
                  </a:cubicBezTo>
                  <a:cubicBezTo>
                    <a:pt x="628" y="80"/>
                    <a:pt x="513" y="116"/>
                    <a:pt x="434" y="171"/>
                  </a:cubicBezTo>
                  <a:cubicBezTo>
                    <a:pt x="355" y="226"/>
                    <a:pt x="0" y="328"/>
                    <a:pt x="233" y="3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ln w="3175" cap="flat" cmpd="sng">
              <a:gradFill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19" name="Freeform 744"/>
            <p:cNvSpPr>
              <a:spLocks/>
            </p:cNvSpPr>
            <p:nvPr/>
          </p:nvSpPr>
          <p:spPr bwMode="auto">
            <a:xfrm rot="12924124">
              <a:off x="7571307" y="4000617"/>
              <a:ext cx="966620" cy="406069"/>
            </a:xfrm>
            <a:custGeom>
              <a:avLst/>
              <a:gdLst>
                <a:gd name="connsiteX0" fmla="*/ 35 w 902"/>
                <a:gd name="connsiteY0" fmla="*/ 92 h 395"/>
                <a:gd name="connsiteX1" fmla="*/ 92 w 902"/>
                <a:gd name="connsiteY1" fmla="*/ 161 h 395"/>
                <a:gd name="connsiteX2" fmla="*/ 587 w 902"/>
                <a:gd name="connsiteY2" fmla="*/ 380 h 395"/>
                <a:gd name="connsiteX3" fmla="*/ 867 w 902"/>
                <a:gd name="connsiteY3" fmla="*/ 252 h 395"/>
                <a:gd name="connsiteX4" fmla="*/ 795 w 902"/>
                <a:gd name="connsiteY4" fmla="*/ 28 h 395"/>
                <a:gd name="connsiteX5" fmla="*/ 267 w 902"/>
                <a:gd name="connsiteY5" fmla="*/ 84 h 395"/>
                <a:gd name="connsiteX0" fmla="*/ 35 w 901"/>
                <a:gd name="connsiteY0" fmla="*/ 92 h 349"/>
                <a:gd name="connsiteX1" fmla="*/ 92 w 901"/>
                <a:gd name="connsiteY1" fmla="*/ 161 h 349"/>
                <a:gd name="connsiteX2" fmla="*/ 588 w 901"/>
                <a:gd name="connsiteY2" fmla="*/ 334 h 349"/>
                <a:gd name="connsiteX3" fmla="*/ 867 w 901"/>
                <a:gd name="connsiteY3" fmla="*/ 252 h 349"/>
                <a:gd name="connsiteX4" fmla="*/ 795 w 901"/>
                <a:gd name="connsiteY4" fmla="*/ 28 h 349"/>
                <a:gd name="connsiteX5" fmla="*/ 267 w 901"/>
                <a:gd name="connsiteY5" fmla="*/ 84 h 349"/>
                <a:gd name="connsiteX0" fmla="*/ 47 w 913"/>
                <a:gd name="connsiteY0" fmla="*/ 92 h 339"/>
                <a:gd name="connsiteX1" fmla="*/ 92 w 913"/>
                <a:gd name="connsiteY1" fmla="*/ 223 h 339"/>
                <a:gd name="connsiteX2" fmla="*/ 600 w 913"/>
                <a:gd name="connsiteY2" fmla="*/ 334 h 339"/>
                <a:gd name="connsiteX3" fmla="*/ 879 w 913"/>
                <a:gd name="connsiteY3" fmla="*/ 252 h 339"/>
                <a:gd name="connsiteX4" fmla="*/ 807 w 913"/>
                <a:gd name="connsiteY4" fmla="*/ 28 h 339"/>
                <a:gd name="connsiteX5" fmla="*/ 279 w 913"/>
                <a:gd name="connsiteY5" fmla="*/ 84 h 339"/>
                <a:gd name="connsiteX0" fmla="*/ 113 w 979"/>
                <a:gd name="connsiteY0" fmla="*/ 92 h 339"/>
                <a:gd name="connsiteX1" fmla="*/ 158 w 979"/>
                <a:gd name="connsiteY1" fmla="*/ 223 h 339"/>
                <a:gd name="connsiteX2" fmla="*/ 666 w 979"/>
                <a:gd name="connsiteY2" fmla="*/ 334 h 339"/>
                <a:gd name="connsiteX3" fmla="*/ 945 w 979"/>
                <a:gd name="connsiteY3" fmla="*/ 252 h 339"/>
                <a:gd name="connsiteX4" fmla="*/ 873 w 979"/>
                <a:gd name="connsiteY4" fmla="*/ 28 h 339"/>
                <a:gd name="connsiteX5" fmla="*/ 345 w 979"/>
                <a:gd name="connsiteY5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26 w 960"/>
                <a:gd name="connsiteY6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152 w 1018"/>
                <a:gd name="connsiteY0" fmla="*/ 92 h 339"/>
                <a:gd name="connsiteX1" fmla="*/ 7 w 1018"/>
                <a:gd name="connsiteY1" fmla="*/ 120 h 339"/>
                <a:gd name="connsiteX2" fmla="*/ 197 w 1018"/>
                <a:gd name="connsiteY2" fmla="*/ 223 h 339"/>
                <a:gd name="connsiteX3" fmla="*/ 705 w 1018"/>
                <a:gd name="connsiteY3" fmla="*/ 334 h 339"/>
                <a:gd name="connsiteX4" fmla="*/ 984 w 1018"/>
                <a:gd name="connsiteY4" fmla="*/ 252 h 339"/>
                <a:gd name="connsiteX5" fmla="*/ 912 w 1018"/>
                <a:gd name="connsiteY5" fmla="*/ 28 h 339"/>
                <a:gd name="connsiteX6" fmla="*/ 392 w 1018"/>
                <a:gd name="connsiteY6" fmla="*/ 82 h 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" h="339">
                  <a:moveTo>
                    <a:pt x="152" y="92"/>
                  </a:moveTo>
                  <a:cubicBezTo>
                    <a:pt x="152" y="92"/>
                    <a:pt x="0" y="98"/>
                    <a:pt x="7" y="120"/>
                  </a:cubicBezTo>
                  <a:cubicBezTo>
                    <a:pt x="14" y="142"/>
                    <a:pt x="81" y="187"/>
                    <a:pt x="197" y="223"/>
                  </a:cubicBezTo>
                  <a:cubicBezTo>
                    <a:pt x="313" y="259"/>
                    <a:pt x="574" y="329"/>
                    <a:pt x="705" y="334"/>
                  </a:cubicBezTo>
                  <a:cubicBezTo>
                    <a:pt x="836" y="339"/>
                    <a:pt x="950" y="303"/>
                    <a:pt x="984" y="252"/>
                  </a:cubicBezTo>
                  <a:cubicBezTo>
                    <a:pt x="1018" y="201"/>
                    <a:pt x="1011" y="56"/>
                    <a:pt x="912" y="28"/>
                  </a:cubicBezTo>
                  <a:cubicBezTo>
                    <a:pt x="813" y="0"/>
                    <a:pt x="644" y="82"/>
                    <a:pt x="392" y="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r="100000" b="100000"/>
              </a:path>
              <a:tileRect l="-100000" t="-100000"/>
            </a:gradFill>
            <a:ln w="3175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81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20" name="Freeform 745"/>
            <p:cNvSpPr>
              <a:spLocks/>
            </p:cNvSpPr>
            <p:nvPr/>
          </p:nvSpPr>
          <p:spPr bwMode="auto">
            <a:xfrm rot="12924124">
              <a:off x="7737962" y="3857628"/>
              <a:ext cx="64994" cy="318429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21" name="Freeform 745"/>
            <p:cNvSpPr>
              <a:spLocks/>
            </p:cNvSpPr>
            <p:nvPr/>
          </p:nvSpPr>
          <p:spPr bwMode="auto">
            <a:xfrm rot="12924124">
              <a:off x="7903892" y="3975656"/>
              <a:ext cx="55907" cy="26299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22" name="Freeform 745"/>
            <p:cNvSpPr>
              <a:spLocks/>
            </p:cNvSpPr>
            <p:nvPr/>
          </p:nvSpPr>
          <p:spPr bwMode="auto">
            <a:xfrm rot="12924124">
              <a:off x="8036272" y="4103490"/>
              <a:ext cx="72384" cy="19672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23" name="Freeform 745"/>
            <p:cNvSpPr>
              <a:spLocks/>
            </p:cNvSpPr>
            <p:nvPr/>
          </p:nvSpPr>
          <p:spPr bwMode="auto">
            <a:xfrm rot="10313961">
              <a:off x="7697289" y="4198104"/>
              <a:ext cx="67178" cy="18684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24" name="Freeform 745"/>
            <p:cNvSpPr>
              <a:spLocks/>
            </p:cNvSpPr>
            <p:nvPr/>
          </p:nvSpPr>
          <p:spPr bwMode="auto">
            <a:xfrm rot="10313961">
              <a:off x="7879028" y="4288418"/>
              <a:ext cx="67178" cy="14219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426" name="Группа 425"/>
          <p:cNvGrpSpPr>
            <a:grpSpLocks/>
          </p:cNvGrpSpPr>
          <p:nvPr/>
        </p:nvGrpSpPr>
        <p:grpSpPr bwMode="auto">
          <a:xfrm>
            <a:off x="2744788" y="714375"/>
            <a:ext cx="969962" cy="1492250"/>
            <a:chOff x="4714876" y="2285992"/>
            <a:chExt cx="970137" cy="1492230"/>
          </a:xfrm>
        </p:grpSpPr>
        <p:sp>
          <p:nvSpPr>
            <p:cNvPr id="20934" name="Freeform 2260"/>
            <p:cNvSpPr>
              <a:spLocks/>
            </p:cNvSpPr>
            <p:nvPr/>
          </p:nvSpPr>
          <p:spPr bwMode="auto">
            <a:xfrm rot="-563601">
              <a:off x="4714876" y="2532760"/>
              <a:ext cx="857256" cy="1236864"/>
            </a:xfrm>
            <a:custGeom>
              <a:avLst/>
              <a:gdLst>
                <a:gd name="T0" fmla="*/ 538002 w 1015"/>
                <a:gd name="T1" fmla="*/ 40715 h 1124"/>
                <a:gd name="T2" fmla="*/ 477192 w 1015"/>
                <a:gd name="T3" fmla="*/ 49519 h 1124"/>
                <a:gd name="T4" fmla="*/ 463678 w 1015"/>
                <a:gd name="T5" fmla="*/ 5502 h 1124"/>
                <a:gd name="T6" fmla="*/ 331923 w 1015"/>
                <a:gd name="T7" fmla="*/ 71527 h 1124"/>
                <a:gd name="T8" fmla="*/ 284626 w 1015"/>
                <a:gd name="T9" fmla="*/ 342228 h 1124"/>
                <a:gd name="T10" fmla="*/ 132600 w 1015"/>
                <a:gd name="T11" fmla="*/ 577717 h 1124"/>
                <a:gd name="T12" fmla="*/ 58277 w 1015"/>
                <a:gd name="T13" fmla="*/ 694360 h 1124"/>
                <a:gd name="T14" fmla="*/ 17736 w 1015"/>
                <a:gd name="T15" fmla="*/ 929849 h 1124"/>
                <a:gd name="T16" fmla="*/ 166384 w 1015"/>
                <a:gd name="T17" fmla="*/ 1149931 h 1124"/>
                <a:gd name="T18" fmla="*/ 453543 w 1015"/>
                <a:gd name="T19" fmla="*/ 1233563 h 1124"/>
                <a:gd name="T20" fmla="*/ 727190 w 1015"/>
                <a:gd name="T21" fmla="*/ 1132325 h 1124"/>
                <a:gd name="T22" fmla="*/ 848810 w 1015"/>
                <a:gd name="T23" fmla="*/ 868226 h 1124"/>
                <a:gd name="T24" fmla="*/ 777865 w 1015"/>
                <a:gd name="T25" fmla="*/ 599725 h 1124"/>
                <a:gd name="T26" fmla="*/ 646109 w 1015"/>
                <a:gd name="T27" fmla="*/ 378542 h 1124"/>
                <a:gd name="T28" fmla="*/ 679893 w 1015"/>
                <a:gd name="T29" fmla="*/ 128748 h 1124"/>
                <a:gd name="T30" fmla="*/ 551516 w 1015"/>
                <a:gd name="T31" fmla="*/ 14305 h 1124"/>
                <a:gd name="T32" fmla="*/ 531245 w 1015"/>
                <a:gd name="T33" fmla="*/ 40715 h 1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15" h="1124">
                  <a:moveTo>
                    <a:pt x="637" y="37"/>
                  </a:moveTo>
                  <a:cubicBezTo>
                    <a:pt x="625" y="38"/>
                    <a:pt x="580" y="50"/>
                    <a:pt x="565" y="45"/>
                  </a:cubicBezTo>
                  <a:cubicBezTo>
                    <a:pt x="550" y="40"/>
                    <a:pt x="578" y="2"/>
                    <a:pt x="549" y="5"/>
                  </a:cubicBezTo>
                  <a:cubicBezTo>
                    <a:pt x="520" y="8"/>
                    <a:pt x="428" y="14"/>
                    <a:pt x="393" y="65"/>
                  </a:cubicBezTo>
                  <a:cubicBezTo>
                    <a:pt x="358" y="116"/>
                    <a:pt x="376" y="234"/>
                    <a:pt x="337" y="311"/>
                  </a:cubicBezTo>
                  <a:cubicBezTo>
                    <a:pt x="298" y="388"/>
                    <a:pt x="202" y="472"/>
                    <a:pt x="157" y="525"/>
                  </a:cubicBezTo>
                  <a:cubicBezTo>
                    <a:pt x="112" y="578"/>
                    <a:pt x="92" y="578"/>
                    <a:pt x="69" y="631"/>
                  </a:cubicBezTo>
                  <a:cubicBezTo>
                    <a:pt x="46" y="684"/>
                    <a:pt x="0" y="776"/>
                    <a:pt x="21" y="845"/>
                  </a:cubicBezTo>
                  <a:cubicBezTo>
                    <a:pt x="42" y="914"/>
                    <a:pt x="111" y="999"/>
                    <a:pt x="197" y="1045"/>
                  </a:cubicBezTo>
                  <a:cubicBezTo>
                    <a:pt x="283" y="1091"/>
                    <a:pt x="426" y="1124"/>
                    <a:pt x="537" y="1121"/>
                  </a:cubicBezTo>
                  <a:cubicBezTo>
                    <a:pt x="648" y="1118"/>
                    <a:pt x="783" y="1084"/>
                    <a:pt x="861" y="1029"/>
                  </a:cubicBezTo>
                  <a:cubicBezTo>
                    <a:pt x="939" y="974"/>
                    <a:pt x="995" y="870"/>
                    <a:pt x="1005" y="789"/>
                  </a:cubicBezTo>
                  <a:cubicBezTo>
                    <a:pt x="1015" y="708"/>
                    <a:pt x="961" y="619"/>
                    <a:pt x="921" y="545"/>
                  </a:cubicBezTo>
                  <a:cubicBezTo>
                    <a:pt x="881" y="471"/>
                    <a:pt x="784" y="415"/>
                    <a:pt x="765" y="344"/>
                  </a:cubicBezTo>
                  <a:cubicBezTo>
                    <a:pt x="746" y="273"/>
                    <a:pt x="824" y="172"/>
                    <a:pt x="805" y="117"/>
                  </a:cubicBezTo>
                  <a:cubicBezTo>
                    <a:pt x="786" y="62"/>
                    <a:pt x="682" y="26"/>
                    <a:pt x="653" y="13"/>
                  </a:cubicBezTo>
                  <a:cubicBezTo>
                    <a:pt x="624" y="0"/>
                    <a:pt x="634" y="32"/>
                    <a:pt x="629" y="37"/>
                  </a:cubicBezTo>
                </a:path>
              </a:pathLst>
            </a:custGeom>
            <a:gradFill rotWithShape="1">
              <a:gsLst>
                <a:gs pos="0">
                  <a:srgbClr val="FAF400"/>
                </a:gs>
                <a:gs pos="100000">
                  <a:srgbClr val="D2CD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35" name="Freeform 2261"/>
            <p:cNvSpPr>
              <a:spLocks/>
            </p:cNvSpPr>
            <p:nvPr/>
          </p:nvSpPr>
          <p:spPr bwMode="auto">
            <a:xfrm rot="21036399" flipH="1">
              <a:off x="4963273" y="2285992"/>
              <a:ext cx="165114" cy="323522"/>
            </a:xfrm>
            <a:custGeom>
              <a:avLst/>
              <a:gdLst>
                <a:gd name="T0" fmla="*/ 72900415 w 192"/>
                <a:gd name="T1" fmla="*/ 15862479 h 294"/>
                <a:gd name="T2" fmla="*/ 14941959 w 192"/>
                <a:gd name="T3" fmla="*/ 142761210 h 294"/>
                <a:gd name="T4" fmla="*/ 453204 w 192"/>
                <a:gd name="T5" fmla="*/ 197147031 h 294"/>
                <a:gd name="T6" fmla="*/ 11319768 w 192"/>
                <a:gd name="T7" fmla="*/ 221318736 h 294"/>
                <a:gd name="T8" fmla="*/ 29431575 w 192"/>
                <a:gd name="T9" fmla="*/ 203189407 h 294"/>
                <a:gd name="T10" fmla="*/ 29431575 w 192"/>
                <a:gd name="T11" fmla="*/ 166932950 h 294"/>
                <a:gd name="T12" fmla="*/ 54788605 w 192"/>
                <a:gd name="T13" fmla="*/ 100462377 h 294"/>
                <a:gd name="T14" fmla="*/ 83766976 w 192"/>
                <a:gd name="T15" fmla="*/ 46076574 h 294"/>
                <a:gd name="T16" fmla="*/ 72900415 w 192"/>
                <a:gd name="T17" fmla="*/ 15862479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36" name="Freeform 2262"/>
            <p:cNvSpPr>
              <a:spLocks/>
            </p:cNvSpPr>
            <p:nvPr/>
          </p:nvSpPr>
          <p:spPr bwMode="auto">
            <a:xfrm rot="6109465">
              <a:off x="4927539" y="2808375"/>
              <a:ext cx="565593" cy="604874"/>
            </a:xfrm>
            <a:custGeom>
              <a:avLst/>
              <a:gdLst>
                <a:gd name="T0" fmla="*/ 174755358 w 835"/>
                <a:gd name="T1" fmla="*/ 29656831 h 672"/>
                <a:gd name="T2" fmla="*/ 24252089 w 835"/>
                <a:gd name="T3" fmla="*/ 191535319 h 672"/>
                <a:gd name="T4" fmla="*/ 29958142 w 835"/>
                <a:gd name="T5" fmla="*/ 344764666 h 672"/>
                <a:gd name="T6" fmla="*/ 82384883 w 835"/>
                <a:gd name="T7" fmla="*/ 380599837 h 672"/>
                <a:gd name="T8" fmla="*/ 152643727 w 835"/>
                <a:gd name="T9" fmla="*/ 413964206 h 672"/>
                <a:gd name="T10" fmla="*/ 238238624 w 835"/>
                <a:gd name="T11" fmla="*/ 389249892 h 672"/>
                <a:gd name="T12" fmla="*/ 266769565 w 835"/>
                <a:gd name="T13" fmla="*/ 345382141 h 672"/>
                <a:gd name="T14" fmla="*/ 292448157 w 835"/>
                <a:gd name="T15" fmla="*/ 201421225 h 672"/>
                <a:gd name="T16" fmla="*/ 235384921 w 835"/>
                <a:gd name="T17" fmla="*/ 28421874 h 672"/>
                <a:gd name="T18" fmla="*/ 174755358 w 835"/>
                <a:gd name="T19" fmla="*/ 29656831 h 6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5"/>
                <a:gd name="T31" fmla="*/ 0 h 672"/>
                <a:gd name="T32" fmla="*/ 835 w 835"/>
                <a:gd name="T33" fmla="*/ 672 h 6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5" h="672">
                  <a:moveTo>
                    <a:pt x="490" y="48"/>
                  </a:moveTo>
                  <a:cubicBezTo>
                    <a:pt x="403" y="92"/>
                    <a:pt x="136" y="225"/>
                    <a:pt x="68" y="310"/>
                  </a:cubicBezTo>
                  <a:cubicBezTo>
                    <a:pt x="0" y="395"/>
                    <a:pt x="57" y="507"/>
                    <a:pt x="84" y="558"/>
                  </a:cubicBezTo>
                  <a:cubicBezTo>
                    <a:pt x="111" y="609"/>
                    <a:pt x="174" y="597"/>
                    <a:pt x="231" y="616"/>
                  </a:cubicBezTo>
                  <a:cubicBezTo>
                    <a:pt x="288" y="635"/>
                    <a:pt x="355" y="668"/>
                    <a:pt x="428" y="670"/>
                  </a:cubicBezTo>
                  <a:cubicBezTo>
                    <a:pt x="501" y="672"/>
                    <a:pt x="615" y="648"/>
                    <a:pt x="668" y="630"/>
                  </a:cubicBezTo>
                  <a:cubicBezTo>
                    <a:pt x="721" y="612"/>
                    <a:pt x="723" y="610"/>
                    <a:pt x="748" y="559"/>
                  </a:cubicBezTo>
                  <a:cubicBezTo>
                    <a:pt x="773" y="508"/>
                    <a:pt x="835" y="411"/>
                    <a:pt x="820" y="326"/>
                  </a:cubicBezTo>
                  <a:cubicBezTo>
                    <a:pt x="805" y="241"/>
                    <a:pt x="715" y="92"/>
                    <a:pt x="660" y="46"/>
                  </a:cubicBezTo>
                  <a:cubicBezTo>
                    <a:pt x="605" y="0"/>
                    <a:pt x="525" y="48"/>
                    <a:pt x="490" y="4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72F"/>
                </a:gs>
                <a:gs pos="100000">
                  <a:srgbClr val="EAE4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37" name="Freeform 2264"/>
            <p:cNvSpPr>
              <a:spLocks/>
            </p:cNvSpPr>
            <p:nvPr/>
          </p:nvSpPr>
          <p:spPr bwMode="auto">
            <a:xfrm rot="-563601">
              <a:off x="5170480" y="3736406"/>
              <a:ext cx="102194" cy="41816"/>
            </a:xfrm>
            <a:custGeom>
              <a:avLst/>
              <a:gdLst>
                <a:gd name="T0" fmla="*/ 0 w 121"/>
                <a:gd name="T1" fmla="*/ 8309278 h 38"/>
                <a:gd name="T2" fmla="*/ 24902398 w 121"/>
                <a:gd name="T3" fmla="*/ 2265767 h 38"/>
                <a:gd name="T4" fmla="*/ 53362159 w 121"/>
                <a:gd name="T5" fmla="*/ 20394104 h 38"/>
                <a:gd name="T6" fmla="*/ 21345034 w 121"/>
                <a:gd name="T7" fmla="*/ 26437614 h 38"/>
                <a:gd name="T8" fmla="*/ 0 w 121"/>
                <a:gd name="T9" fmla="*/ 830927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38"/>
                <a:gd name="T17" fmla="*/ 121 w 12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38">
                  <a:moveTo>
                    <a:pt x="0" y="11"/>
                  </a:moveTo>
                  <a:cubicBezTo>
                    <a:pt x="2" y="8"/>
                    <a:pt x="36" y="0"/>
                    <a:pt x="56" y="3"/>
                  </a:cubicBezTo>
                  <a:cubicBezTo>
                    <a:pt x="81" y="4"/>
                    <a:pt x="121" y="22"/>
                    <a:pt x="120" y="27"/>
                  </a:cubicBezTo>
                  <a:cubicBezTo>
                    <a:pt x="119" y="32"/>
                    <a:pt x="68" y="38"/>
                    <a:pt x="48" y="35"/>
                  </a:cubicBezTo>
                  <a:cubicBezTo>
                    <a:pt x="28" y="32"/>
                    <a:pt x="10" y="16"/>
                    <a:pt x="0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38" name="TextBox 424"/>
            <p:cNvSpPr txBox="1">
              <a:spLocks noChangeArrowheads="1"/>
            </p:cNvSpPr>
            <p:nvPr/>
          </p:nvSpPr>
          <p:spPr bwMode="auto">
            <a:xfrm>
              <a:off x="4714876" y="3143248"/>
              <a:ext cx="9701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тишь</a:t>
              </a:r>
            </a:p>
          </p:txBody>
        </p:sp>
      </p:grpSp>
      <p:grpSp>
        <p:nvGrpSpPr>
          <p:cNvPr id="359" name="Группа 358"/>
          <p:cNvGrpSpPr>
            <a:grpSpLocks noChangeAspect="1"/>
          </p:cNvGrpSpPr>
          <p:nvPr/>
        </p:nvGrpSpPr>
        <p:grpSpPr bwMode="auto">
          <a:xfrm>
            <a:off x="2928938" y="785813"/>
            <a:ext cx="411162" cy="714375"/>
            <a:chOff x="5969002" y="1571612"/>
            <a:chExt cx="2317988" cy="4034935"/>
          </a:xfrm>
        </p:grpSpPr>
        <p:sp>
          <p:nvSpPr>
            <p:cNvPr id="20930" name="Freeform 2260"/>
            <p:cNvSpPr>
              <a:spLocks/>
            </p:cNvSpPr>
            <p:nvPr/>
          </p:nvSpPr>
          <p:spPr bwMode="auto">
            <a:xfrm rot="-563601">
              <a:off x="5969002" y="2238863"/>
              <a:ext cx="2317988" cy="3344435"/>
            </a:xfrm>
            <a:custGeom>
              <a:avLst/>
              <a:gdLst>
                <a:gd name="T0" fmla="*/ 1454738 w 1015"/>
                <a:gd name="T1" fmla="*/ 110093 h 1124"/>
                <a:gd name="T2" fmla="*/ 1290309 w 1015"/>
                <a:gd name="T3" fmla="*/ 133896 h 1124"/>
                <a:gd name="T4" fmla="*/ 1253769 w 1015"/>
                <a:gd name="T5" fmla="*/ 14877 h 1124"/>
                <a:gd name="T6" fmla="*/ 897507 w 1015"/>
                <a:gd name="T7" fmla="*/ 193406 h 1124"/>
                <a:gd name="T8" fmla="*/ 769618 w 1015"/>
                <a:gd name="T9" fmla="*/ 925373 h 1124"/>
                <a:gd name="T10" fmla="*/ 358546 w 1015"/>
                <a:gd name="T11" fmla="*/ 1562125 h 1124"/>
                <a:gd name="T12" fmla="*/ 157578 w 1015"/>
                <a:gd name="T13" fmla="*/ 1877525 h 1124"/>
                <a:gd name="T14" fmla="*/ 47958 w 1015"/>
                <a:gd name="T15" fmla="*/ 2514277 h 1124"/>
                <a:gd name="T16" fmla="*/ 449895 w 1015"/>
                <a:gd name="T17" fmla="*/ 3109372 h 1124"/>
                <a:gd name="T18" fmla="*/ 1226364 w 1015"/>
                <a:gd name="T19" fmla="*/ 3335509 h 1124"/>
                <a:gd name="T20" fmla="*/ 1966293 w 1015"/>
                <a:gd name="T21" fmla="*/ 3061765 h 1124"/>
                <a:gd name="T22" fmla="*/ 2295151 w 1015"/>
                <a:gd name="T23" fmla="*/ 2347650 h 1124"/>
                <a:gd name="T24" fmla="*/ 2103317 w 1015"/>
                <a:gd name="T25" fmla="*/ 1621634 h 1124"/>
                <a:gd name="T26" fmla="*/ 1747055 w 1015"/>
                <a:gd name="T27" fmla="*/ 1023564 h 1124"/>
                <a:gd name="T28" fmla="*/ 1838404 w 1015"/>
                <a:gd name="T29" fmla="*/ 348131 h 1124"/>
                <a:gd name="T30" fmla="*/ 1491277 w 1015"/>
                <a:gd name="T31" fmla="*/ 38681 h 1124"/>
                <a:gd name="T32" fmla="*/ 1436468 w 1015"/>
                <a:gd name="T33" fmla="*/ 110093 h 1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15" h="1124">
                  <a:moveTo>
                    <a:pt x="637" y="37"/>
                  </a:moveTo>
                  <a:cubicBezTo>
                    <a:pt x="625" y="38"/>
                    <a:pt x="580" y="50"/>
                    <a:pt x="565" y="45"/>
                  </a:cubicBezTo>
                  <a:cubicBezTo>
                    <a:pt x="550" y="40"/>
                    <a:pt x="578" y="2"/>
                    <a:pt x="549" y="5"/>
                  </a:cubicBezTo>
                  <a:cubicBezTo>
                    <a:pt x="520" y="8"/>
                    <a:pt x="428" y="14"/>
                    <a:pt x="393" y="65"/>
                  </a:cubicBezTo>
                  <a:cubicBezTo>
                    <a:pt x="358" y="116"/>
                    <a:pt x="376" y="234"/>
                    <a:pt x="337" y="311"/>
                  </a:cubicBezTo>
                  <a:cubicBezTo>
                    <a:pt x="298" y="388"/>
                    <a:pt x="202" y="472"/>
                    <a:pt x="157" y="525"/>
                  </a:cubicBezTo>
                  <a:cubicBezTo>
                    <a:pt x="112" y="578"/>
                    <a:pt x="92" y="578"/>
                    <a:pt x="69" y="631"/>
                  </a:cubicBezTo>
                  <a:cubicBezTo>
                    <a:pt x="46" y="684"/>
                    <a:pt x="0" y="776"/>
                    <a:pt x="21" y="845"/>
                  </a:cubicBezTo>
                  <a:cubicBezTo>
                    <a:pt x="42" y="914"/>
                    <a:pt x="111" y="999"/>
                    <a:pt x="197" y="1045"/>
                  </a:cubicBezTo>
                  <a:cubicBezTo>
                    <a:pt x="283" y="1091"/>
                    <a:pt x="426" y="1124"/>
                    <a:pt x="537" y="1121"/>
                  </a:cubicBezTo>
                  <a:cubicBezTo>
                    <a:pt x="648" y="1118"/>
                    <a:pt x="783" y="1084"/>
                    <a:pt x="861" y="1029"/>
                  </a:cubicBezTo>
                  <a:cubicBezTo>
                    <a:pt x="939" y="974"/>
                    <a:pt x="995" y="870"/>
                    <a:pt x="1005" y="789"/>
                  </a:cubicBezTo>
                  <a:cubicBezTo>
                    <a:pt x="1015" y="708"/>
                    <a:pt x="961" y="619"/>
                    <a:pt x="921" y="545"/>
                  </a:cubicBezTo>
                  <a:cubicBezTo>
                    <a:pt x="881" y="471"/>
                    <a:pt x="784" y="415"/>
                    <a:pt x="765" y="344"/>
                  </a:cubicBezTo>
                  <a:cubicBezTo>
                    <a:pt x="746" y="273"/>
                    <a:pt x="824" y="172"/>
                    <a:pt x="805" y="117"/>
                  </a:cubicBezTo>
                  <a:cubicBezTo>
                    <a:pt x="786" y="62"/>
                    <a:pt x="682" y="26"/>
                    <a:pt x="653" y="13"/>
                  </a:cubicBezTo>
                  <a:cubicBezTo>
                    <a:pt x="624" y="0"/>
                    <a:pt x="634" y="32"/>
                    <a:pt x="629" y="37"/>
                  </a:cubicBezTo>
                </a:path>
              </a:pathLst>
            </a:custGeom>
            <a:gradFill rotWithShape="1">
              <a:gsLst>
                <a:gs pos="0">
                  <a:srgbClr val="FAF400"/>
                </a:gs>
                <a:gs pos="100000">
                  <a:srgbClr val="D2CD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31" name="Freeform 2261"/>
            <p:cNvSpPr>
              <a:spLocks/>
            </p:cNvSpPr>
            <p:nvPr/>
          </p:nvSpPr>
          <p:spPr bwMode="auto">
            <a:xfrm rot="21036399" flipH="1">
              <a:off x="6640659" y="1571612"/>
              <a:ext cx="446461" cy="874791"/>
            </a:xfrm>
            <a:custGeom>
              <a:avLst/>
              <a:gdLst>
                <a:gd name="T0" fmla="*/ 197119517 w 192"/>
                <a:gd name="T1" fmla="*/ 42891532 h 294"/>
                <a:gd name="T2" fmla="*/ 40402401 w 192"/>
                <a:gd name="T3" fmla="*/ 386020802 h 294"/>
                <a:gd name="T4" fmla="*/ 1225443 w 192"/>
                <a:gd name="T5" fmla="*/ 533077962 h 294"/>
                <a:gd name="T6" fmla="*/ 30608156 w 192"/>
                <a:gd name="T7" fmla="*/ 598437319 h 294"/>
                <a:gd name="T8" fmla="*/ 79581684 w 192"/>
                <a:gd name="T9" fmla="*/ 549416314 h 294"/>
                <a:gd name="T10" fmla="*/ 79581684 w 192"/>
                <a:gd name="T11" fmla="*/ 451380253 h 294"/>
                <a:gd name="T12" fmla="*/ 148145980 w 192"/>
                <a:gd name="T13" fmla="*/ 271646390 h 294"/>
                <a:gd name="T14" fmla="*/ 226502223 w 192"/>
                <a:gd name="T15" fmla="*/ 124589276 h 294"/>
                <a:gd name="T16" fmla="*/ 197119517 w 192"/>
                <a:gd name="T17" fmla="*/ 42891532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32" name="Freeform 2262"/>
            <p:cNvSpPr>
              <a:spLocks/>
            </p:cNvSpPr>
            <p:nvPr/>
          </p:nvSpPr>
          <p:spPr bwMode="auto">
            <a:xfrm rot="6109465">
              <a:off x="6544034" y="2984116"/>
              <a:ext cx="1529343" cy="1635556"/>
            </a:xfrm>
            <a:custGeom>
              <a:avLst/>
              <a:gdLst>
                <a:gd name="T0" fmla="*/ 472532164 w 835"/>
                <a:gd name="T1" fmla="*/ 80190930 h 672"/>
                <a:gd name="T2" fmla="*/ 65576772 w 835"/>
                <a:gd name="T3" fmla="*/ 517904126 h 672"/>
                <a:gd name="T4" fmla="*/ 81005732 w 835"/>
                <a:gd name="T5" fmla="*/ 932230378 h 672"/>
                <a:gd name="T6" fmla="*/ 222765742 w 835"/>
                <a:gd name="T7" fmla="*/ 1029127300 h 672"/>
                <a:gd name="T8" fmla="*/ 412743112 w 835"/>
                <a:gd name="T9" fmla="*/ 1119343271 h 672"/>
                <a:gd name="T10" fmla="*/ 644188617 w 835"/>
                <a:gd name="T11" fmla="*/ 1052516716 h 672"/>
                <a:gd name="T12" fmla="*/ 721335249 w 835"/>
                <a:gd name="T13" fmla="*/ 933900007 h 672"/>
                <a:gd name="T14" fmla="*/ 790769232 w 835"/>
                <a:gd name="T15" fmla="*/ 544635235 h 672"/>
                <a:gd name="T16" fmla="*/ 636472305 w 835"/>
                <a:gd name="T17" fmla="*/ 76851652 h 672"/>
                <a:gd name="T18" fmla="*/ 472532164 w 835"/>
                <a:gd name="T19" fmla="*/ 80190930 h 6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5"/>
                <a:gd name="T31" fmla="*/ 0 h 672"/>
                <a:gd name="T32" fmla="*/ 835 w 835"/>
                <a:gd name="T33" fmla="*/ 672 h 6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5" h="672">
                  <a:moveTo>
                    <a:pt x="490" y="48"/>
                  </a:moveTo>
                  <a:cubicBezTo>
                    <a:pt x="403" y="92"/>
                    <a:pt x="136" y="225"/>
                    <a:pt x="68" y="310"/>
                  </a:cubicBezTo>
                  <a:cubicBezTo>
                    <a:pt x="0" y="395"/>
                    <a:pt x="57" y="507"/>
                    <a:pt x="84" y="558"/>
                  </a:cubicBezTo>
                  <a:cubicBezTo>
                    <a:pt x="111" y="609"/>
                    <a:pt x="174" y="597"/>
                    <a:pt x="231" y="616"/>
                  </a:cubicBezTo>
                  <a:cubicBezTo>
                    <a:pt x="288" y="635"/>
                    <a:pt x="355" y="668"/>
                    <a:pt x="428" y="670"/>
                  </a:cubicBezTo>
                  <a:cubicBezTo>
                    <a:pt x="501" y="672"/>
                    <a:pt x="615" y="648"/>
                    <a:pt x="668" y="630"/>
                  </a:cubicBezTo>
                  <a:cubicBezTo>
                    <a:pt x="721" y="612"/>
                    <a:pt x="723" y="610"/>
                    <a:pt x="748" y="559"/>
                  </a:cubicBezTo>
                  <a:cubicBezTo>
                    <a:pt x="773" y="508"/>
                    <a:pt x="835" y="411"/>
                    <a:pt x="820" y="326"/>
                  </a:cubicBezTo>
                  <a:cubicBezTo>
                    <a:pt x="805" y="241"/>
                    <a:pt x="715" y="92"/>
                    <a:pt x="660" y="46"/>
                  </a:cubicBezTo>
                  <a:cubicBezTo>
                    <a:pt x="605" y="0"/>
                    <a:pt x="525" y="48"/>
                    <a:pt x="490" y="4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72F"/>
                </a:gs>
                <a:gs pos="100000">
                  <a:srgbClr val="EAE4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33" name="Freeform 2264"/>
            <p:cNvSpPr>
              <a:spLocks/>
            </p:cNvSpPr>
            <p:nvPr/>
          </p:nvSpPr>
          <p:spPr bwMode="auto">
            <a:xfrm rot="-563601">
              <a:off x="7200939" y="5493479"/>
              <a:ext cx="276329" cy="113068"/>
            </a:xfrm>
            <a:custGeom>
              <a:avLst/>
              <a:gdLst>
                <a:gd name="T0" fmla="*/ 0 w 121"/>
                <a:gd name="T1" fmla="*/ 22467799 h 38"/>
                <a:gd name="T2" fmla="*/ 67335212 w 121"/>
                <a:gd name="T3" fmla="*/ 6126501 h 38"/>
                <a:gd name="T4" fmla="*/ 144289412 w 121"/>
                <a:gd name="T5" fmla="*/ 55144455 h 38"/>
                <a:gd name="T6" fmla="*/ 57716225 w 121"/>
                <a:gd name="T7" fmla="*/ 71485750 h 38"/>
                <a:gd name="T8" fmla="*/ 0 w 121"/>
                <a:gd name="T9" fmla="*/ 22467799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38"/>
                <a:gd name="T17" fmla="*/ 121 w 12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38">
                  <a:moveTo>
                    <a:pt x="0" y="11"/>
                  </a:moveTo>
                  <a:cubicBezTo>
                    <a:pt x="2" y="8"/>
                    <a:pt x="36" y="0"/>
                    <a:pt x="56" y="3"/>
                  </a:cubicBezTo>
                  <a:cubicBezTo>
                    <a:pt x="81" y="4"/>
                    <a:pt x="121" y="22"/>
                    <a:pt x="120" y="27"/>
                  </a:cubicBezTo>
                  <a:cubicBezTo>
                    <a:pt x="119" y="32"/>
                    <a:pt x="68" y="38"/>
                    <a:pt x="48" y="35"/>
                  </a:cubicBezTo>
                  <a:cubicBezTo>
                    <a:pt x="28" y="32"/>
                    <a:pt x="10" y="16"/>
                    <a:pt x="0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511" name="Группа 112"/>
          <p:cNvGrpSpPr>
            <a:grpSpLocks noChangeAspect="1"/>
          </p:cNvGrpSpPr>
          <p:nvPr/>
        </p:nvGrpSpPr>
        <p:grpSpPr bwMode="auto">
          <a:xfrm>
            <a:off x="3643313" y="1643063"/>
            <a:ext cx="836612" cy="571500"/>
            <a:chOff x="3500430" y="5429264"/>
            <a:chExt cx="837295" cy="571504"/>
          </a:xfrm>
        </p:grpSpPr>
        <p:sp>
          <p:nvSpPr>
            <p:cNvPr id="428" name="Freeform 743"/>
            <p:cNvSpPr>
              <a:spLocks/>
            </p:cNvSpPr>
            <p:nvPr/>
          </p:nvSpPr>
          <p:spPr bwMode="auto">
            <a:xfrm rot="13053935">
              <a:off x="3531756" y="5730677"/>
              <a:ext cx="803423" cy="270091"/>
            </a:xfrm>
            <a:custGeom>
              <a:avLst/>
              <a:gdLst>
                <a:gd name="connsiteX0" fmla="*/ 966 w 966"/>
                <a:gd name="connsiteY0" fmla="*/ 305 h 350"/>
                <a:gd name="connsiteX1" fmla="*/ 822 w 966"/>
                <a:gd name="connsiteY1" fmla="*/ 81 h 350"/>
                <a:gd name="connsiteX2" fmla="*/ 694 w 966"/>
                <a:gd name="connsiteY2" fmla="*/ 9 h 350"/>
                <a:gd name="connsiteX3" fmla="*/ 494 w 966"/>
                <a:gd name="connsiteY3" fmla="*/ 57 h 350"/>
                <a:gd name="connsiteX4" fmla="*/ 0 w 966"/>
                <a:gd name="connsiteY4" fmla="*/ 350 h 350"/>
                <a:gd name="connsiteX0" fmla="*/ 966 w 966"/>
                <a:gd name="connsiteY0" fmla="*/ 300 h 345"/>
                <a:gd name="connsiteX1" fmla="*/ 822 w 966"/>
                <a:gd name="connsiteY1" fmla="*/ 76 h 345"/>
                <a:gd name="connsiteX2" fmla="*/ 694 w 966"/>
                <a:gd name="connsiteY2" fmla="*/ 4 h 345"/>
                <a:gd name="connsiteX3" fmla="*/ 494 w 966"/>
                <a:gd name="connsiteY3" fmla="*/ 52 h 345"/>
                <a:gd name="connsiteX4" fmla="*/ 221 w 966"/>
                <a:gd name="connsiteY4" fmla="*/ 171 h 345"/>
                <a:gd name="connsiteX5" fmla="*/ 0 w 966"/>
                <a:gd name="connsiteY5" fmla="*/ 345 h 345"/>
                <a:gd name="connsiteX0" fmla="*/ 920 w 920"/>
                <a:gd name="connsiteY0" fmla="*/ 300 h 361"/>
                <a:gd name="connsiteX1" fmla="*/ 776 w 920"/>
                <a:gd name="connsiteY1" fmla="*/ 76 h 361"/>
                <a:gd name="connsiteX2" fmla="*/ 648 w 920"/>
                <a:gd name="connsiteY2" fmla="*/ 4 h 361"/>
                <a:gd name="connsiteX3" fmla="*/ 448 w 920"/>
                <a:gd name="connsiteY3" fmla="*/ 52 h 361"/>
                <a:gd name="connsiteX4" fmla="*/ 175 w 920"/>
                <a:gd name="connsiteY4" fmla="*/ 171 h 361"/>
                <a:gd name="connsiteX5" fmla="*/ 0 w 920"/>
                <a:gd name="connsiteY5" fmla="*/ 361 h 361"/>
                <a:gd name="connsiteX0" fmla="*/ 1051 w 1051"/>
                <a:gd name="connsiteY0" fmla="*/ 300 h 361"/>
                <a:gd name="connsiteX1" fmla="*/ 907 w 1051"/>
                <a:gd name="connsiteY1" fmla="*/ 76 h 361"/>
                <a:gd name="connsiteX2" fmla="*/ 779 w 1051"/>
                <a:gd name="connsiteY2" fmla="*/ 4 h 361"/>
                <a:gd name="connsiteX3" fmla="*/ 579 w 1051"/>
                <a:gd name="connsiteY3" fmla="*/ 52 h 361"/>
                <a:gd name="connsiteX4" fmla="*/ 306 w 1051"/>
                <a:gd name="connsiteY4" fmla="*/ 171 h 361"/>
                <a:gd name="connsiteX5" fmla="*/ 131 w 1051"/>
                <a:gd name="connsiteY5" fmla="*/ 361 h 361"/>
                <a:gd name="connsiteX0" fmla="*/ 1046 w 1046"/>
                <a:gd name="connsiteY0" fmla="*/ 245 h 361"/>
                <a:gd name="connsiteX1" fmla="*/ 907 w 1046"/>
                <a:gd name="connsiteY1" fmla="*/ 76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46 w 1046"/>
                <a:gd name="connsiteY0" fmla="*/ 245 h 361"/>
                <a:gd name="connsiteX1" fmla="*/ 999 w 1046"/>
                <a:gd name="connsiteY1" fmla="*/ 40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72 w 1072"/>
                <a:gd name="connsiteY0" fmla="*/ 245 h 382"/>
                <a:gd name="connsiteX1" fmla="*/ 1025 w 1072"/>
                <a:gd name="connsiteY1" fmla="*/ 40 h 382"/>
                <a:gd name="connsiteX2" fmla="*/ 805 w 1072"/>
                <a:gd name="connsiteY2" fmla="*/ 4 h 382"/>
                <a:gd name="connsiteX3" fmla="*/ 605 w 1072"/>
                <a:gd name="connsiteY3" fmla="*/ 52 h 382"/>
                <a:gd name="connsiteX4" fmla="*/ 332 w 1072"/>
                <a:gd name="connsiteY4" fmla="*/ 171 h 382"/>
                <a:gd name="connsiteX5" fmla="*/ 131 w 1072"/>
                <a:gd name="connsiteY5" fmla="*/ 382 h 382"/>
                <a:gd name="connsiteX0" fmla="*/ 1174 w 1174"/>
                <a:gd name="connsiteY0" fmla="*/ 245 h 382"/>
                <a:gd name="connsiteX1" fmla="*/ 1127 w 1174"/>
                <a:gd name="connsiteY1" fmla="*/ 40 h 382"/>
                <a:gd name="connsiteX2" fmla="*/ 907 w 1174"/>
                <a:gd name="connsiteY2" fmla="*/ 4 h 382"/>
                <a:gd name="connsiteX3" fmla="*/ 707 w 1174"/>
                <a:gd name="connsiteY3" fmla="*/ 52 h 382"/>
                <a:gd name="connsiteX4" fmla="*/ 434 w 1174"/>
                <a:gd name="connsiteY4" fmla="*/ 171 h 382"/>
                <a:gd name="connsiteX5" fmla="*/ 233 w 1174"/>
                <a:gd name="connsiteY5" fmla="*/ 382 h 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" h="382">
                  <a:moveTo>
                    <a:pt x="1174" y="245"/>
                  </a:moveTo>
                  <a:cubicBezTo>
                    <a:pt x="1150" y="208"/>
                    <a:pt x="1171" y="80"/>
                    <a:pt x="1127" y="40"/>
                  </a:cubicBezTo>
                  <a:cubicBezTo>
                    <a:pt x="1083" y="0"/>
                    <a:pt x="977" y="2"/>
                    <a:pt x="907" y="4"/>
                  </a:cubicBezTo>
                  <a:cubicBezTo>
                    <a:pt x="837" y="6"/>
                    <a:pt x="786" y="24"/>
                    <a:pt x="707" y="52"/>
                  </a:cubicBezTo>
                  <a:cubicBezTo>
                    <a:pt x="628" y="80"/>
                    <a:pt x="513" y="116"/>
                    <a:pt x="434" y="171"/>
                  </a:cubicBezTo>
                  <a:cubicBezTo>
                    <a:pt x="355" y="226"/>
                    <a:pt x="0" y="328"/>
                    <a:pt x="233" y="3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ln w="3175" cap="flat" cmpd="sng">
              <a:gradFill flip="none" rotWithShape="1">
                <a:gsLst>
                  <a:gs pos="0">
                    <a:srgbClr val="800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29" name="Freeform 744"/>
            <p:cNvSpPr>
              <a:spLocks/>
            </p:cNvSpPr>
            <p:nvPr/>
          </p:nvSpPr>
          <p:spPr bwMode="auto">
            <a:xfrm rot="12924124">
              <a:off x="3586434" y="5540400"/>
              <a:ext cx="751291" cy="315611"/>
            </a:xfrm>
            <a:custGeom>
              <a:avLst/>
              <a:gdLst>
                <a:gd name="connsiteX0" fmla="*/ 35 w 902"/>
                <a:gd name="connsiteY0" fmla="*/ 92 h 395"/>
                <a:gd name="connsiteX1" fmla="*/ 92 w 902"/>
                <a:gd name="connsiteY1" fmla="*/ 161 h 395"/>
                <a:gd name="connsiteX2" fmla="*/ 587 w 902"/>
                <a:gd name="connsiteY2" fmla="*/ 380 h 395"/>
                <a:gd name="connsiteX3" fmla="*/ 867 w 902"/>
                <a:gd name="connsiteY3" fmla="*/ 252 h 395"/>
                <a:gd name="connsiteX4" fmla="*/ 795 w 902"/>
                <a:gd name="connsiteY4" fmla="*/ 28 h 395"/>
                <a:gd name="connsiteX5" fmla="*/ 267 w 902"/>
                <a:gd name="connsiteY5" fmla="*/ 84 h 395"/>
                <a:gd name="connsiteX0" fmla="*/ 35 w 901"/>
                <a:gd name="connsiteY0" fmla="*/ 92 h 349"/>
                <a:gd name="connsiteX1" fmla="*/ 92 w 901"/>
                <a:gd name="connsiteY1" fmla="*/ 161 h 349"/>
                <a:gd name="connsiteX2" fmla="*/ 588 w 901"/>
                <a:gd name="connsiteY2" fmla="*/ 334 h 349"/>
                <a:gd name="connsiteX3" fmla="*/ 867 w 901"/>
                <a:gd name="connsiteY3" fmla="*/ 252 h 349"/>
                <a:gd name="connsiteX4" fmla="*/ 795 w 901"/>
                <a:gd name="connsiteY4" fmla="*/ 28 h 349"/>
                <a:gd name="connsiteX5" fmla="*/ 267 w 901"/>
                <a:gd name="connsiteY5" fmla="*/ 84 h 349"/>
                <a:gd name="connsiteX0" fmla="*/ 47 w 913"/>
                <a:gd name="connsiteY0" fmla="*/ 92 h 339"/>
                <a:gd name="connsiteX1" fmla="*/ 92 w 913"/>
                <a:gd name="connsiteY1" fmla="*/ 223 h 339"/>
                <a:gd name="connsiteX2" fmla="*/ 600 w 913"/>
                <a:gd name="connsiteY2" fmla="*/ 334 h 339"/>
                <a:gd name="connsiteX3" fmla="*/ 879 w 913"/>
                <a:gd name="connsiteY3" fmla="*/ 252 h 339"/>
                <a:gd name="connsiteX4" fmla="*/ 807 w 913"/>
                <a:gd name="connsiteY4" fmla="*/ 28 h 339"/>
                <a:gd name="connsiteX5" fmla="*/ 279 w 913"/>
                <a:gd name="connsiteY5" fmla="*/ 84 h 339"/>
                <a:gd name="connsiteX0" fmla="*/ 113 w 979"/>
                <a:gd name="connsiteY0" fmla="*/ 92 h 339"/>
                <a:gd name="connsiteX1" fmla="*/ 158 w 979"/>
                <a:gd name="connsiteY1" fmla="*/ 223 h 339"/>
                <a:gd name="connsiteX2" fmla="*/ 666 w 979"/>
                <a:gd name="connsiteY2" fmla="*/ 334 h 339"/>
                <a:gd name="connsiteX3" fmla="*/ 945 w 979"/>
                <a:gd name="connsiteY3" fmla="*/ 252 h 339"/>
                <a:gd name="connsiteX4" fmla="*/ 873 w 979"/>
                <a:gd name="connsiteY4" fmla="*/ 28 h 339"/>
                <a:gd name="connsiteX5" fmla="*/ 345 w 979"/>
                <a:gd name="connsiteY5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26 w 960"/>
                <a:gd name="connsiteY6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152 w 1018"/>
                <a:gd name="connsiteY0" fmla="*/ 92 h 339"/>
                <a:gd name="connsiteX1" fmla="*/ 7 w 1018"/>
                <a:gd name="connsiteY1" fmla="*/ 120 h 339"/>
                <a:gd name="connsiteX2" fmla="*/ 197 w 1018"/>
                <a:gd name="connsiteY2" fmla="*/ 223 h 339"/>
                <a:gd name="connsiteX3" fmla="*/ 705 w 1018"/>
                <a:gd name="connsiteY3" fmla="*/ 334 h 339"/>
                <a:gd name="connsiteX4" fmla="*/ 984 w 1018"/>
                <a:gd name="connsiteY4" fmla="*/ 252 h 339"/>
                <a:gd name="connsiteX5" fmla="*/ 912 w 1018"/>
                <a:gd name="connsiteY5" fmla="*/ 28 h 339"/>
                <a:gd name="connsiteX6" fmla="*/ 392 w 1018"/>
                <a:gd name="connsiteY6" fmla="*/ 82 h 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" h="339">
                  <a:moveTo>
                    <a:pt x="152" y="92"/>
                  </a:moveTo>
                  <a:cubicBezTo>
                    <a:pt x="152" y="92"/>
                    <a:pt x="0" y="98"/>
                    <a:pt x="7" y="120"/>
                  </a:cubicBezTo>
                  <a:cubicBezTo>
                    <a:pt x="14" y="142"/>
                    <a:pt x="81" y="187"/>
                    <a:pt x="197" y="223"/>
                  </a:cubicBezTo>
                  <a:cubicBezTo>
                    <a:pt x="313" y="259"/>
                    <a:pt x="574" y="329"/>
                    <a:pt x="705" y="334"/>
                  </a:cubicBezTo>
                  <a:cubicBezTo>
                    <a:pt x="836" y="339"/>
                    <a:pt x="950" y="303"/>
                    <a:pt x="984" y="252"/>
                  </a:cubicBezTo>
                  <a:cubicBezTo>
                    <a:pt x="1018" y="201"/>
                    <a:pt x="1011" y="56"/>
                    <a:pt x="912" y="28"/>
                  </a:cubicBezTo>
                  <a:cubicBezTo>
                    <a:pt x="813" y="0"/>
                    <a:pt x="644" y="82"/>
                    <a:pt x="392" y="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r="100000" b="100000"/>
              </a:path>
              <a:tileRect l="-100000" t="-100000"/>
            </a:gradFill>
            <a:ln w="3175" cap="flat" cmpd="sng">
              <a:gradFill flip="none" rotWithShape="1">
                <a:gsLst>
                  <a:gs pos="0">
                    <a:srgbClr val="800000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" name="Freeform 745"/>
            <p:cNvSpPr>
              <a:spLocks/>
            </p:cNvSpPr>
            <p:nvPr/>
          </p:nvSpPr>
          <p:spPr bwMode="auto">
            <a:xfrm rot="12924124">
              <a:off x="3715964" y="5429264"/>
              <a:ext cx="50516" cy="24749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1" name="Freeform 745"/>
            <p:cNvSpPr>
              <a:spLocks/>
            </p:cNvSpPr>
            <p:nvPr/>
          </p:nvSpPr>
          <p:spPr bwMode="auto">
            <a:xfrm rot="12924124">
              <a:off x="3844931" y="5521000"/>
              <a:ext cx="43453" cy="204409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2" name="Freeform 745"/>
            <p:cNvSpPr>
              <a:spLocks/>
            </p:cNvSpPr>
            <p:nvPr/>
          </p:nvSpPr>
          <p:spPr bwMode="auto">
            <a:xfrm rot="12924124">
              <a:off x="3947821" y="5620357"/>
              <a:ext cx="56259" cy="15289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3" name="Freeform 745"/>
            <p:cNvSpPr>
              <a:spLocks/>
            </p:cNvSpPr>
            <p:nvPr/>
          </p:nvSpPr>
          <p:spPr bwMode="auto">
            <a:xfrm rot="10313961">
              <a:off x="3684351" y="5693894"/>
              <a:ext cx="52213" cy="1452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4" name="Freeform 745"/>
            <p:cNvSpPr>
              <a:spLocks/>
            </p:cNvSpPr>
            <p:nvPr/>
          </p:nvSpPr>
          <p:spPr bwMode="auto">
            <a:xfrm rot="10313961">
              <a:off x="3825605" y="5764089"/>
              <a:ext cx="52213" cy="11051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929" name="Freeform 2261"/>
            <p:cNvSpPr>
              <a:spLocks/>
            </p:cNvSpPr>
            <p:nvPr/>
          </p:nvSpPr>
          <p:spPr bwMode="auto">
            <a:xfrm rot="-3726419">
              <a:off x="3549456" y="5486271"/>
              <a:ext cx="74607" cy="172660"/>
            </a:xfrm>
            <a:custGeom>
              <a:avLst/>
              <a:gdLst>
                <a:gd name="T0" fmla="*/ 24309834 w 192"/>
                <a:gd name="T1" fmla="*/ 7242910 h 294"/>
                <a:gd name="T2" fmla="*/ 4982737 w 192"/>
                <a:gd name="T3" fmla="*/ 65185601 h 294"/>
                <a:gd name="T4" fmla="*/ 151157 w 192"/>
                <a:gd name="T5" fmla="*/ 90018111 h 294"/>
                <a:gd name="T6" fmla="*/ 3774648 w 192"/>
                <a:gd name="T7" fmla="*/ 101054839 h 294"/>
                <a:gd name="T8" fmla="*/ 9814706 w 192"/>
                <a:gd name="T9" fmla="*/ 92777146 h 294"/>
                <a:gd name="T10" fmla="*/ 9814706 w 192"/>
                <a:gd name="T11" fmla="*/ 76222329 h 294"/>
                <a:gd name="T12" fmla="*/ 18270167 w 192"/>
                <a:gd name="T13" fmla="*/ 45871181 h 294"/>
                <a:gd name="T14" fmla="*/ 27933719 w 192"/>
                <a:gd name="T15" fmla="*/ 21038680 h 294"/>
                <a:gd name="T16" fmla="*/ 24309834 w 192"/>
                <a:gd name="T17" fmla="*/ 7242910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512" name="Группа 113"/>
          <p:cNvGrpSpPr>
            <a:grpSpLocks noChangeAspect="1"/>
          </p:cNvGrpSpPr>
          <p:nvPr/>
        </p:nvGrpSpPr>
        <p:grpSpPr bwMode="auto">
          <a:xfrm>
            <a:off x="3286125" y="2071688"/>
            <a:ext cx="357188" cy="274637"/>
            <a:chOff x="3086616" y="5643578"/>
            <a:chExt cx="681927" cy="523758"/>
          </a:xfrm>
        </p:grpSpPr>
        <p:sp>
          <p:nvSpPr>
            <p:cNvPr id="437" name="Freeform 137"/>
            <p:cNvSpPr>
              <a:spLocks/>
            </p:cNvSpPr>
            <p:nvPr/>
          </p:nvSpPr>
          <p:spPr bwMode="auto">
            <a:xfrm rot="19008291">
              <a:off x="3086616" y="5862096"/>
              <a:ext cx="569522" cy="179234"/>
            </a:xfrm>
            <a:custGeom>
              <a:avLst/>
              <a:gdLst>
                <a:gd name="connsiteX0" fmla="*/ 848 w 848"/>
                <a:gd name="connsiteY0" fmla="*/ 300 h 308"/>
                <a:gd name="connsiteX1" fmla="*/ 704 w 848"/>
                <a:gd name="connsiteY1" fmla="*/ 76 h 308"/>
                <a:gd name="connsiteX2" fmla="*/ 576 w 848"/>
                <a:gd name="connsiteY2" fmla="*/ 4 h 308"/>
                <a:gd name="connsiteX3" fmla="*/ 376 w 848"/>
                <a:gd name="connsiteY3" fmla="*/ 52 h 308"/>
                <a:gd name="connsiteX4" fmla="*/ 0 w 848"/>
                <a:gd name="connsiteY4" fmla="*/ 308 h 308"/>
                <a:gd name="connsiteX0" fmla="*/ 848 w 848"/>
                <a:gd name="connsiteY0" fmla="*/ 300 h 308"/>
                <a:gd name="connsiteX1" fmla="*/ 704 w 848"/>
                <a:gd name="connsiteY1" fmla="*/ 76 h 308"/>
                <a:gd name="connsiteX2" fmla="*/ 576 w 848"/>
                <a:gd name="connsiteY2" fmla="*/ 4 h 308"/>
                <a:gd name="connsiteX3" fmla="*/ 376 w 848"/>
                <a:gd name="connsiteY3" fmla="*/ 52 h 308"/>
                <a:gd name="connsiteX4" fmla="*/ 0 w 848"/>
                <a:gd name="connsiteY4" fmla="*/ 308 h 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" h="308">
                  <a:moveTo>
                    <a:pt x="848" y="300"/>
                  </a:moveTo>
                  <a:cubicBezTo>
                    <a:pt x="824" y="263"/>
                    <a:pt x="749" y="125"/>
                    <a:pt x="704" y="76"/>
                  </a:cubicBezTo>
                  <a:cubicBezTo>
                    <a:pt x="659" y="27"/>
                    <a:pt x="631" y="8"/>
                    <a:pt x="576" y="4"/>
                  </a:cubicBezTo>
                  <a:cubicBezTo>
                    <a:pt x="521" y="0"/>
                    <a:pt x="472" y="1"/>
                    <a:pt x="376" y="52"/>
                  </a:cubicBezTo>
                  <a:cubicBezTo>
                    <a:pt x="280" y="103"/>
                    <a:pt x="42" y="162"/>
                    <a:pt x="0" y="308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25100"/>
                </a:gs>
              </a:gsLst>
              <a:path path="rect">
                <a:fillToRect l="50000" t="50000" r="50000" b="50000"/>
              </a:path>
            </a:gradFill>
            <a:ln w="9525" cap="flat" cmpd="sng">
              <a:gradFill flip="none" rotWithShape="1">
                <a:gsLst>
                  <a:gs pos="0">
                    <a:srgbClr val="FFC0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7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8" name="Freeform 138"/>
            <p:cNvSpPr>
              <a:spLocks/>
            </p:cNvSpPr>
            <p:nvPr/>
          </p:nvSpPr>
          <p:spPr bwMode="auto">
            <a:xfrm rot="19008291">
              <a:off x="3186260" y="5943294"/>
              <a:ext cx="582283" cy="224042"/>
            </a:xfrm>
            <a:custGeom>
              <a:avLst/>
              <a:gdLst>
                <a:gd name="connsiteX0" fmla="*/ 0 w 867"/>
                <a:gd name="connsiteY0" fmla="*/ 92 h 385"/>
                <a:gd name="connsiteX1" fmla="*/ 226 w 867"/>
                <a:gd name="connsiteY1" fmla="*/ 283 h 385"/>
                <a:gd name="connsiteX2" fmla="*/ 552 w 867"/>
                <a:gd name="connsiteY2" fmla="*/ 380 h 385"/>
                <a:gd name="connsiteX3" fmla="*/ 832 w 867"/>
                <a:gd name="connsiteY3" fmla="*/ 252 h 385"/>
                <a:gd name="connsiteX4" fmla="*/ 760 w 867"/>
                <a:gd name="connsiteY4" fmla="*/ 28 h 385"/>
                <a:gd name="connsiteX5" fmla="*/ 232 w 867"/>
                <a:gd name="connsiteY5" fmla="*/ 84 h 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" h="385">
                  <a:moveTo>
                    <a:pt x="0" y="92"/>
                  </a:moveTo>
                  <a:cubicBezTo>
                    <a:pt x="30" y="111"/>
                    <a:pt x="134" y="235"/>
                    <a:pt x="226" y="283"/>
                  </a:cubicBezTo>
                  <a:cubicBezTo>
                    <a:pt x="318" y="331"/>
                    <a:pt x="451" y="385"/>
                    <a:pt x="552" y="380"/>
                  </a:cubicBezTo>
                  <a:cubicBezTo>
                    <a:pt x="653" y="375"/>
                    <a:pt x="797" y="311"/>
                    <a:pt x="832" y="252"/>
                  </a:cubicBezTo>
                  <a:cubicBezTo>
                    <a:pt x="867" y="193"/>
                    <a:pt x="860" y="56"/>
                    <a:pt x="760" y="28"/>
                  </a:cubicBezTo>
                  <a:cubicBezTo>
                    <a:pt x="660" y="0"/>
                    <a:pt x="446" y="42"/>
                    <a:pt x="232" y="84"/>
                  </a:cubicBezTo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9900"/>
                </a:gs>
                <a:gs pos="100000">
                  <a:srgbClr val="FFFF00"/>
                </a:gs>
              </a:gsLst>
              <a:lin ang="18900000" scaled="1"/>
            </a:gradFill>
            <a:ln w="9525" cap="flat" cmpd="sng">
              <a:gradFill flip="none" rotWithShape="1">
                <a:gsLst>
                  <a:gs pos="0">
                    <a:srgbClr val="8000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902" name="Freeform 139"/>
            <p:cNvSpPr>
              <a:spLocks/>
            </p:cNvSpPr>
            <p:nvPr/>
          </p:nvSpPr>
          <p:spPr bwMode="auto">
            <a:xfrm rot="-2591709">
              <a:off x="3570988" y="5833467"/>
              <a:ext cx="58430" cy="167595"/>
            </a:xfrm>
            <a:custGeom>
              <a:avLst/>
              <a:gdLst>
                <a:gd name="T0" fmla="*/ 18042108 w 87"/>
                <a:gd name="T1" fmla="*/ 0 h 288"/>
                <a:gd name="T2" fmla="*/ 36084888 w 87"/>
                <a:gd name="T3" fmla="*/ 54182062 h 288"/>
                <a:gd name="T4" fmla="*/ 0 w 87"/>
                <a:gd name="T5" fmla="*/ 9752806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03" name="Freeform 140"/>
            <p:cNvSpPr>
              <a:spLocks/>
            </p:cNvSpPr>
            <p:nvPr/>
          </p:nvSpPr>
          <p:spPr bwMode="auto">
            <a:xfrm rot="-2591709">
              <a:off x="3512234" y="5888632"/>
              <a:ext cx="58430" cy="167595"/>
            </a:xfrm>
            <a:custGeom>
              <a:avLst/>
              <a:gdLst>
                <a:gd name="T0" fmla="*/ 18042108 w 87"/>
                <a:gd name="T1" fmla="*/ 0 h 288"/>
                <a:gd name="T2" fmla="*/ 36084888 w 87"/>
                <a:gd name="T3" fmla="*/ 54182062 h 288"/>
                <a:gd name="T4" fmla="*/ 0 w 87"/>
                <a:gd name="T5" fmla="*/ 9752806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04" name="Freeform 141"/>
            <p:cNvSpPr>
              <a:spLocks/>
            </p:cNvSpPr>
            <p:nvPr/>
          </p:nvSpPr>
          <p:spPr bwMode="auto">
            <a:xfrm rot="-2591709">
              <a:off x="3450065" y="5972413"/>
              <a:ext cx="48356" cy="107075"/>
            </a:xfrm>
            <a:custGeom>
              <a:avLst/>
              <a:gdLst>
                <a:gd name="T0" fmla="*/ 21650723 w 72"/>
                <a:gd name="T1" fmla="*/ 0 h 184"/>
                <a:gd name="T2" fmla="*/ 28867859 w 72"/>
                <a:gd name="T3" fmla="*/ 40637295 h 184"/>
                <a:gd name="T4" fmla="*/ 0 w 72"/>
                <a:gd name="T5" fmla="*/ 62310082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05" name="Freeform 142"/>
            <p:cNvSpPr>
              <a:spLocks/>
            </p:cNvSpPr>
            <p:nvPr/>
          </p:nvSpPr>
          <p:spPr bwMode="auto">
            <a:xfrm rot="-2591709">
              <a:off x="3401881" y="5841071"/>
              <a:ext cx="75220" cy="83798"/>
            </a:xfrm>
            <a:custGeom>
              <a:avLst/>
              <a:gdLst>
                <a:gd name="T0" fmla="*/ 0 w 112"/>
                <a:gd name="T1" fmla="*/ 0 h 144"/>
                <a:gd name="T2" fmla="*/ 25259148 w 112"/>
                <a:gd name="T3" fmla="*/ 16255064 h 144"/>
                <a:gd name="T4" fmla="*/ 50518297 w 112"/>
                <a:gd name="T5" fmla="*/ 48764614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06" name="Freeform 143"/>
            <p:cNvSpPr>
              <a:spLocks/>
            </p:cNvSpPr>
            <p:nvPr/>
          </p:nvSpPr>
          <p:spPr bwMode="auto">
            <a:xfrm rot="-2591709">
              <a:off x="3444970" y="5787051"/>
              <a:ext cx="80593" cy="93108"/>
            </a:xfrm>
            <a:custGeom>
              <a:avLst/>
              <a:gdLst>
                <a:gd name="T0" fmla="*/ 0 w 120"/>
                <a:gd name="T1" fmla="*/ 0 h 160"/>
                <a:gd name="T2" fmla="*/ 32476295 w 120"/>
                <a:gd name="T3" fmla="*/ 24382075 h 160"/>
                <a:gd name="T4" fmla="*/ 54126938 w 120"/>
                <a:gd name="T5" fmla="*/ 54181870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07" name="Freeform 2261"/>
            <p:cNvSpPr>
              <a:spLocks/>
            </p:cNvSpPr>
            <p:nvPr/>
          </p:nvSpPr>
          <p:spPr bwMode="auto">
            <a:xfrm rot="2003443">
              <a:off x="3625122" y="5643578"/>
              <a:ext cx="107983" cy="215565"/>
            </a:xfrm>
            <a:custGeom>
              <a:avLst/>
              <a:gdLst>
                <a:gd name="T0" fmla="*/ 50925234 w 192"/>
                <a:gd name="T1" fmla="*/ 11289299 h 294"/>
                <a:gd name="T2" fmla="*/ 10438358 w 192"/>
                <a:gd name="T3" fmla="*/ 101606640 h 294"/>
                <a:gd name="T4" fmla="*/ 316075 w 192"/>
                <a:gd name="T5" fmla="*/ 140314472 h 294"/>
                <a:gd name="T6" fmla="*/ 7907505 w 192"/>
                <a:gd name="T7" fmla="*/ 157517872 h 294"/>
                <a:gd name="T8" fmla="*/ 20560078 w 192"/>
                <a:gd name="T9" fmla="*/ 144615505 h 294"/>
                <a:gd name="T10" fmla="*/ 20560078 w 192"/>
                <a:gd name="T11" fmla="*/ 118810039 h 294"/>
                <a:gd name="T12" fmla="*/ 38273230 w 192"/>
                <a:gd name="T13" fmla="*/ 71501584 h 294"/>
                <a:gd name="T14" fmla="*/ 58516662 w 192"/>
                <a:gd name="T15" fmla="*/ 32793740 h 294"/>
                <a:gd name="T16" fmla="*/ 50925234 w 192"/>
                <a:gd name="T17" fmla="*/ 11289299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98" name="Группа 497"/>
          <p:cNvGrpSpPr>
            <a:grpSpLocks/>
          </p:cNvGrpSpPr>
          <p:nvPr/>
        </p:nvGrpSpPr>
        <p:grpSpPr bwMode="auto">
          <a:xfrm>
            <a:off x="2071688" y="1906588"/>
            <a:ext cx="1214437" cy="1308100"/>
            <a:chOff x="4500562" y="2643182"/>
            <a:chExt cx="1214446" cy="1307864"/>
          </a:xfrm>
        </p:grpSpPr>
        <p:sp>
          <p:nvSpPr>
            <p:cNvPr id="20878" name="Freeform 2260"/>
            <p:cNvSpPr>
              <a:spLocks/>
            </p:cNvSpPr>
            <p:nvPr/>
          </p:nvSpPr>
          <p:spPr bwMode="auto">
            <a:xfrm rot="-563601">
              <a:off x="4500562" y="2858616"/>
              <a:ext cx="883233" cy="1084049"/>
            </a:xfrm>
            <a:custGeom>
              <a:avLst/>
              <a:gdLst>
                <a:gd name="T0" fmla="*/ 2147483647 w 1001"/>
                <a:gd name="T1" fmla="*/ 2147483647 h 1124"/>
                <a:gd name="T2" fmla="*/ 2147483647 w 1001"/>
                <a:gd name="T3" fmla="*/ 2147483647 h 1124"/>
                <a:gd name="T4" fmla="*/ 2147483647 w 1001"/>
                <a:gd name="T5" fmla="*/ 2147483647 h 1124"/>
                <a:gd name="T6" fmla="*/ 2147483647 w 1001"/>
                <a:gd name="T7" fmla="*/ 2147483647 h 1124"/>
                <a:gd name="T8" fmla="*/ 2147483647 w 1001"/>
                <a:gd name="T9" fmla="*/ 2147483647 h 1124"/>
                <a:gd name="T10" fmla="*/ 2147483647 w 1001"/>
                <a:gd name="T11" fmla="*/ 2147483647 h 1124"/>
                <a:gd name="T12" fmla="*/ 1712436164 w 1001"/>
                <a:gd name="T13" fmla="*/ 2147483647 h 1124"/>
                <a:gd name="T14" fmla="*/ 2147483647 w 1001"/>
                <a:gd name="T15" fmla="*/ 2147483647 h 1124"/>
                <a:gd name="T16" fmla="*/ 2147483647 w 1001"/>
                <a:gd name="T17" fmla="*/ 2147483647 h 1124"/>
                <a:gd name="T18" fmla="*/ 2147483647 w 1001"/>
                <a:gd name="T19" fmla="*/ 2147483647 h 1124"/>
                <a:gd name="T20" fmla="*/ 2147483647 w 1001"/>
                <a:gd name="T21" fmla="*/ 2147483647 h 1124"/>
                <a:gd name="T22" fmla="*/ 2147483647 w 1001"/>
                <a:gd name="T23" fmla="*/ 2147483647 h 1124"/>
                <a:gd name="T24" fmla="*/ 2147483647 w 1001"/>
                <a:gd name="T25" fmla="*/ 2147483647 h 1124"/>
                <a:gd name="T26" fmla="*/ 2147483647 w 1001"/>
                <a:gd name="T27" fmla="*/ 2147483647 h 1124"/>
                <a:gd name="T28" fmla="*/ 2147483647 w 1001"/>
                <a:gd name="T29" fmla="*/ 2147483647 h 1124"/>
                <a:gd name="T30" fmla="*/ 2147483647 w 1001"/>
                <a:gd name="T31" fmla="*/ 2147483647 h 11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01"/>
                <a:gd name="T49" fmla="*/ 0 h 1124"/>
                <a:gd name="T50" fmla="*/ 1001 w 1001"/>
                <a:gd name="T51" fmla="*/ 1124 h 11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01" h="1124">
                  <a:moveTo>
                    <a:pt x="623" y="37"/>
                  </a:moveTo>
                  <a:cubicBezTo>
                    <a:pt x="611" y="38"/>
                    <a:pt x="566" y="50"/>
                    <a:pt x="551" y="45"/>
                  </a:cubicBezTo>
                  <a:cubicBezTo>
                    <a:pt x="536" y="40"/>
                    <a:pt x="564" y="2"/>
                    <a:pt x="535" y="5"/>
                  </a:cubicBezTo>
                  <a:cubicBezTo>
                    <a:pt x="506" y="8"/>
                    <a:pt x="414" y="14"/>
                    <a:pt x="379" y="65"/>
                  </a:cubicBezTo>
                  <a:cubicBezTo>
                    <a:pt x="344" y="116"/>
                    <a:pt x="362" y="234"/>
                    <a:pt x="323" y="311"/>
                  </a:cubicBezTo>
                  <a:cubicBezTo>
                    <a:pt x="284" y="388"/>
                    <a:pt x="196" y="436"/>
                    <a:pt x="143" y="525"/>
                  </a:cubicBezTo>
                  <a:cubicBezTo>
                    <a:pt x="90" y="614"/>
                    <a:pt x="0" y="758"/>
                    <a:pt x="7" y="845"/>
                  </a:cubicBezTo>
                  <a:cubicBezTo>
                    <a:pt x="14" y="932"/>
                    <a:pt x="97" y="999"/>
                    <a:pt x="183" y="1045"/>
                  </a:cubicBezTo>
                  <a:cubicBezTo>
                    <a:pt x="269" y="1091"/>
                    <a:pt x="412" y="1124"/>
                    <a:pt x="523" y="1121"/>
                  </a:cubicBezTo>
                  <a:cubicBezTo>
                    <a:pt x="634" y="1118"/>
                    <a:pt x="769" y="1084"/>
                    <a:pt x="847" y="1029"/>
                  </a:cubicBezTo>
                  <a:cubicBezTo>
                    <a:pt x="925" y="974"/>
                    <a:pt x="981" y="870"/>
                    <a:pt x="991" y="789"/>
                  </a:cubicBezTo>
                  <a:cubicBezTo>
                    <a:pt x="1001" y="708"/>
                    <a:pt x="942" y="621"/>
                    <a:pt x="907" y="545"/>
                  </a:cubicBezTo>
                  <a:cubicBezTo>
                    <a:pt x="872" y="469"/>
                    <a:pt x="802" y="404"/>
                    <a:pt x="783" y="333"/>
                  </a:cubicBezTo>
                  <a:cubicBezTo>
                    <a:pt x="764" y="262"/>
                    <a:pt x="815" y="170"/>
                    <a:pt x="791" y="117"/>
                  </a:cubicBezTo>
                  <a:cubicBezTo>
                    <a:pt x="767" y="64"/>
                    <a:pt x="668" y="26"/>
                    <a:pt x="639" y="13"/>
                  </a:cubicBezTo>
                  <a:cubicBezTo>
                    <a:pt x="610" y="0"/>
                    <a:pt x="620" y="32"/>
                    <a:pt x="615" y="37"/>
                  </a:cubicBezTo>
                </a:path>
              </a:pathLst>
            </a:custGeom>
            <a:gradFill rotWithShape="1">
              <a:gsLst>
                <a:gs pos="0">
                  <a:srgbClr val="FAF400"/>
                </a:gs>
                <a:gs pos="100000">
                  <a:srgbClr val="D2CD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879" name="Группа 496"/>
            <p:cNvGrpSpPr>
              <a:grpSpLocks/>
            </p:cNvGrpSpPr>
            <p:nvPr/>
          </p:nvGrpSpPr>
          <p:grpSpPr bwMode="auto">
            <a:xfrm>
              <a:off x="4500562" y="2643182"/>
              <a:ext cx="1214446" cy="1307864"/>
              <a:chOff x="4500562" y="2643182"/>
              <a:chExt cx="1214446" cy="1307864"/>
            </a:xfrm>
          </p:grpSpPr>
          <p:sp>
            <p:nvSpPr>
              <p:cNvPr id="20880" name="Freeform 2261"/>
              <p:cNvSpPr>
                <a:spLocks/>
              </p:cNvSpPr>
              <p:nvPr/>
            </p:nvSpPr>
            <p:spPr bwMode="auto">
              <a:xfrm rot="21036399" flipH="1">
                <a:off x="4747796" y="2643182"/>
                <a:ext cx="172496" cy="283551"/>
              </a:xfrm>
              <a:custGeom>
                <a:avLst/>
                <a:gdLst>
                  <a:gd name="T0" fmla="*/ 76159683 w 192"/>
                  <a:gd name="T1" fmla="*/ 13902677 h 294"/>
                  <a:gd name="T2" fmla="*/ 15609992 w 192"/>
                  <a:gd name="T3" fmla="*/ 125123126 h 294"/>
                  <a:gd name="T4" fmla="*/ 473466 w 192"/>
                  <a:gd name="T5" fmla="*/ 172789603 h 294"/>
                  <a:gd name="T6" fmla="*/ 11825858 w 192"/>
                  <a:gd name="T7" fmla="*/ 193974904 h 294"/>
                  <a:gd name="T8" fmla="*/ 30747416 w 192"/>
                  <a:gd name="T9" fmla="*/ 178085446 h 294"/>
                  <a:gd name="T10" fmla="*/ 30747416 w 192"/>
                  <a:gd name="T11" fmla="*/ 146308458 h 294"/>
                  <a:gd name="T12" fmla="*/ 57238122 w 192"/>
                  <a:gd name="T13" fmla="*/ 88050295 h 294"/>
                  <a:gd name="T14" fmla="*/ 87512073 w 192"/>
                  <a:gd name="T15" fmla="*/ 40383833 h 294"/>
                  <a:gd name="T16" fmla="*/ 76159683 w 192"/>
                  <a:gd name="T17" fmla="*/ 13902677 h 2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"/>
                  <a:gd name="T28" fmla="*/ 0 h 294"/>
                  <a:gd name="T29" fmla="*/ 192 w 192"/>
                  <a:gd name="T30" fmla="*/ 294 h 2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81" name="Freeform 2262"/>
              <p:cNvSpPr>
                <a:spLocks/>
              </p:cNvSpPr>
              <p:nvPr/>
            </p:nvSpPr>
            <p:spPr bwMode="auto">
              <a:xfrm rot="-5400000">
                <a:off x="4658550" y="3368643"/>
                <a:ext cx="498682" cy="631919"/>
              </a:xfrm>
              <a:custGeom>
                <a:avLst/>
                <a:gdLst>
                  <a:gd name="T0" fmla="*/ 290898 w 840"/>
                  <a:gd name="T1" fmla="*/ 45137 h 672"/>
                  <a:gd name="T2" fmla="*/ 40370 w 840"/>
                  <a:gd name="T3" fmla="*/ 291510 h 672"/>
                  <a:gd name="T4" fmla="*/ 49868 w 840"/>
                  <a:gd name="T5" fmla="*/ 524718 h 672"/>
                  <a:gd name="T6" fmla="*/ 137138 w 840"/>
                  <a:gd name="T7" fmla="*/ 579259 h 672"/>
                  <a:gd name="T8" fmla="*/ 254090 w 840"/>
                  <a:gd name="T9" fmla="*/ 630038 h 672"/>
                  <a:gd name="T10" fmla="*/ 396571 w 840"/>
                  <a:gd name="T11" fmla="*/ 592424 h 672"/>
                  <a:gd name="T12" fmla="*/ 250528 w 840"/>
                  <a:gd name="T13" fmla="*/ 515315 h 672"/>
                  <a:gd name="T14" fmla="*/ 269526 w 840"/>
                  <a:gd name="T15" fmla="*/ 463595 h 672"/>
                  <a:gd name="T16" fmla="*/ 320581 w 840"/>
                  <a:gd name="T17" fmla="*/ 378963 h 672"/>
                  <a:gd name="T18" fmla="*/ 486809 w 840"/>
                  <a:gd name="T19" fmla="*/ 306556 h 672"/>
                  <a:gd name="T20" fmla="*/ 391822 w 840"/>
                  <a:gd name="T21" fmla="*/ 43256 h 672"/>
                  <a:gd name="T22" fmla="*/ 290898 w 840"/>
                  <a:gd name="T23" fmla="*/ 45137 h 6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40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69" y="650"/>
                      <a:pt x="668" y="630"/>
                    </a:cubicBezTo>
                    <a:cubicBezTo>
                      <a:pt x="667" y="610"/>
                      <a:pt x="458" y="571"/>
                      <a:pt x="422" y="548"/>
                    </a:cubicBezTo>
                    <a:cubicBezTo>
                      <a:pt x="386" y="525"/>
                      <a:pt x="434" y="517"/>
                      <a:pt x="454" y="493"/>
                    </a:cubicBezTo>
                    <a:cubicBezTo>
                      <a:pt x="474" y="469"/>
                      <a:pt x="479" y="431"/>
                      <a:pt x="540" y="403"/>
                    </a:cubicBezTo>
                    <a:cubicBezTo>
                      <a:pt x="601" y="375"/>
                      <a:pt x="800" y="385"/>
                      <a:pt x="820" y="326"/>
                    </a:cubicBezTo>
                    <a:cubicBezTo>
                      <a:pt x="840" y="267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82" name="Freeform 2264"/>
              <p:cNvSpPr>
                <a:spLocks/>
              </p:cNvSpPr>
              <p:nvPr/>
            </p:nvSpPr>
            <p:spPr bwMode="auto">
              <a:xfrm rot="-563601">
                <a:off x="4964268" y="3914397"/>
                <a:ext cx="106763" cy="36649"/>
              </a:xfrm>
              <a:custGeom>
                <a:avLst/>
                <a:gdLst>
                  <a:gd name="T0" fmla="*/ 0 w 121"/>
                  <a:gd name="T1" fmla="*/ 7282541 h 38"/>
                  <a:gd name="T2" fmla="*/ 26015761 w 121"/>
                  <a:gd name="T3" fmla="*/ 1985797 h 38"/>
                  <a:gd name="T4" fmla="*/ 55747933 w 121"/>
                  <a:gd name="T5" fmla="*/ 17874103 h 38"/>
                  <a:gd name="T6" fmla="*/ 22299351 w 121"/>
                  <a:gd name="T7" fmla="*/ 23170846 h 38"/>
                  <a:gd name="T8" fmla="*/ 0 w 121"/>
                  <a:gd name="T9" fmla="*/ 728254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38"/>
                  <a:gd name="T17" fmla="*/ 121 w 121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5" name="Freeform 137"/>
              <p:cNvSpPr>
                <a:spLocks/>
              </p:cNvSpPr>
              <p:nvPr/>
            </p:nvSpPr>
            <p:spPr bwMode="auto">
              <a:xfrm rot="2591709" flipH="1">
                <a:off x="4936376" y="2926563"/>
                <a:ext cx="778632" cy="232436"/>
              </a:xfrm>
              <a:custGeom>
                <a:avLst/>
                <a:gdLst>
                  <a:gd name="connsiteX0" fmla="*/ 848 w 848"/>
                  <a:gd name="connsiteY0" fmla="*/ 300 h 308"/>
                  <a:gd name="connsiteX1" fmla="*/ 704 w 848"/>
                  <a:gd name="connsiteY1" fmla="*/ 76 h 308"/>
                  <a:gd name="connsiteX2" fmla="*/ 576 w 848"/>
                  <a:gd name="connsiteY2" fmla="*/ 4 h 308"/>
                  <a:gd name="connsiteX3" fmla="*/ 376 w 848"/>
                  <a:gd name="connsiteY3" fmla="*/ 52 h 308"/>
                  <a:gd name="connsiteX4" fmla="*/ 0 w 848"/>
                  <a:gd name="connsiteY4" fmla="*/ 308 h 308"/>
                  <a:gd name="connsiteX0" fmla="*/ 848 w 848"/>
                  <a:gd name="connsiteY0" fmla="*/ 300 h 308"/>
                  <a:gd name="connsiteX1" fmla="*/ 704 w 848"/>
                  <a:gd name="connsiteY1" fmla="*/ 76 h 308"/>
                  <a:gd name="connsiteX2" fmla="*/ 576 w 848"/>
                  <a:gd name="connsiteY2" fmla="*/ 4 h 308"/>
                  <a:gd name="connsiteX3" fmla="*/ 376 w 848"/>
                  <a:gd name="connsiteY3" fmla="*/ 52 h 308"/>
                  <a:gd name="connsiteX4" fmla="*/ 0 w 848"/>
                  <a:gd name="connsiteY4" fmla="*/ 308 h 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8" h="308">
                    <a:moveTo>
                      <a:pt x="848" y="300"/>
                    </a:moveTo>
                    <a:cubicBezTo>
                      <a:pt x="824" y="263"/>
                      <a:pt x="749" y="125"/>
                      <a:pt x="704" y="76"/>
                    </a:cubicBezTo>
                    <a:cubicBezTo>
                      <a:pt x="659" y="27"/>
                      <a:pt x="631" y="8"/>
                      <a:pt x="576" y="4"/>
                    </a:cubicBezTo>
                    <a:cubicBezTo>
                      <a:pt x="521" y="0"/>
                      <a:pt x="472" y="1"/>
                      <a:pt x="376" y="52"/>
                    </a:cubicBezTo>
                    <a:cubicBezTo>
                      <a:pt x="280" y="103"/>
                      <a:pt x="42" y="162"/>
                      <a:pt x="0" y="308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251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gradFill flip="none" rotWithShape="1">
                  <a:gsLst>
                    <a:gs pos="0">
                      <a:srgbClr val="FFC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76" name="Freeform 138"/>
              <p:cNvSpPr>
                <a:spLocks/>
              </p:cNvSpPr>
              <p:nvPr/>
            </p:nvSpPr>
            <p:spPr bwMode="auto">
              <a:xfrm rot="2591709" flipH="1">
                <a:off x="4782699" y="3031863"/>
                <a:ext cx="796079" cy="290544"/>
              </a:xfrm>
              <a:custGeom>
                <a:avLst/>
                <a:gdLst>
                  <a:gd name="connsiteX0" fmla="*/ 0 w 867"/>
                  <a:gd name="connsiteY0" fmla="*/ 92 h 385"/>
                  <a:gd name="connsiteX1" fmla="*/ 226 w 867"/>
                  <a:gd name="connsiteY1" fmla="*/ 283 h 385"/>
                  <a:gd name="connsiteX2" fmla="*/ 552 w 867"/>
                  <a:gd name="connsiteY2" fmla="*/ 380 h 385"/>
                  <a:gd name="connsiteX3" fmla="*/ 832 w 867"/>
                  <a:gd name="connsiteY3" fmla="*/ 252 h 385"/>
                  <a:gd name="connsiteX4" fmla="*/ 760 w 867"/>
                  <a:gd name="connsiteY4" fmla="*/ 28 h 385"/>
                  <a:gd name="connsiteX5" fmla="*/ 232 w 867"/>
                  <a:gd name="connsiteY5" fmla="*/ 84 h 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7" h="385">
                    <a:moveTo>
                      <a:pt x="0" y="92"/>
                    </a:moveTo>
                    <a:cubicBezTo>
                      <a:pt x="30" y="111"/>
                      <a:pt x="134" y="235"/>
                      <a:pt x="226" y="283"/>
                    </a:cubicBezTo>
                    <a:cubicBezTo>
                      <a:pt x="318" y="331"/>
                      <a:pt x="451" y="385"/>
                      <a:pt x="552" y="380"/>
                    </a:cubicBezTo>
                    <a:cubicBezTo>
                      <a:pt x="653" y="375"/>
                      <a:pt x="797" y="311"/>
                      <a:pt x="832" y="252"/>
                    </a:cubicBezTo>
                    <a:cubicBezTo>
                      <a:pt x="867" y="193"/>
                      <a:pt x="860" y="56"/>
                      <a:pt x="760" y="28"/>
                    </a:cubicBezTo>
                    <a:cubicBezTo>
                      <a:pt x="660" y="0"/>
                      <a:pt x="446" y="42"/>
                      <a:pt x="232" y="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50000">
                    <a:srgbClr val="FF9900"/>
                  </a:gs>
                  <a:gs pos="100000">
                    <a:srgbClr val="FFFF00"/>
                  </a:gs>
                </a:gsLst>
                <a:lin ang="18900000" scaled="1"/>
              </a:gradFill>
              <a:ln w="9525" cap="flat" cmpd="sng">
                <a:gradFill flip="none" rotWithShape="1">
                  <a:gsLst>
                    <a:gs pos="0">
                      <a:srgbClr val="80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889" name="Freeform 139"/>
              <p:cNvSpPr>
                <a:spLocks/>
              </p:cNvSpPr>
              <p:nvPr/>
            </p:nvSpPr>
            <p:spPr bwMode="auto">
              <a:xfrm rot="2591709" flipH="1">
                <a:off x="4972905" y="2889435"/>
                <a:ext cx="79883" cy="217342"/>
              </a:xfrm>
              <a:custGeom>
                <a:avLst/>
                <a:gdLst>
                  <a:gd name="T0" fmla="*/ 24666400 w 87"/>
                  <a:gd name="T1" fmla="*/ 0 h 288"/>
                  <a:gd name="T2" fmla="*/ 49333718 w 87"/>
                  <a:gd name="T3" fmla="*/ 70264851 h 288"/>
                  <a:gd name="T4" fmla="*/ 0 w 87"/>
                  <a:gd name="T5" fmla="*/ 126477190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90" name="Freeform 140"/>
              <p:cNvSpPr>
                <a:spLocks/>
              </p:cNvSpPr>
              <p:nvPr/>
            </p:nvSpPr>
            <p:spPr bwMode="auto">
              <a:xfrm rot="2591709" flipH="1">
                <a:off x="5053232" y="2960976"/>
                <a:ext cx="79883" cy="217342"/>
              </a:xfrm>
              <a:custGeom>
                <a:avLst/>
                <a:gdLst>
                  <a:gd name="T0" fmla="*/ 24666400 w 87"/>
                  <a:gd name="T1" fmla="*/ 0 h 288"/>
                  <a:gd name="T2" fmla="*/ 49333718 w 87"/>
                  <a:gd name="T3" fmla="*/ 70264851 h 288"/>
                  <a:gd name="T4" fmla="*/ 0 w 87"/>
                  <a:gd name="T5" fmla="*/ 126477190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91" name="Freeform 141"/>
              <p:cNvSpPr>
                <a:spLocks/>
              </p:cNvSpPr>
              <p:nvPr/>
            </p:nvSpPr>
            <p:spPr bwMode="auto">
              <a:xfrm rot="2591709" flipH="1">
                <a:off x="5152000" y="3069624"/>
                <a:ext cx="66111" cy="138858"/>
              </a:xfrm>
              <a:custGeom>
                <a:avLst/>
                <a:gdLst>
                  <a:gd name="T0" fmla="*/ 29600277 w 72"/>
                  <a:gd name="T1" fmla="*/ 0 h 184"/>
                  <a:gd name="T2" fmla="*/ 39467346 w 72"/>
                  <a:gd name="T3" fmla="*/ 52699636 h 184"/>
                  <a:gd name="T4" fmla="*/ 0 w 72"/>
                  <a:gd name="T5" fmla="*/ 80805542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92" name="Freeform 142"/>
              <p:cNvSpPr>
                <a:spLocks/>
              </p:cNvSpPr>
              <p:nvPr/>
            </p:nvSpPr>
            <p:spPr bwMode="auto">
              <a:xfrm rot="2591709" flipH="1">
                <a:off x="5181149" y="2899297"/>
                <a:ext cx="102839" cy="108672"/>
              </a:xfrm>
              <a:custGeom>
                <a:avLst/>
                <a:gdLst>
                  <a:gd name="T0" fmla="*/ 0 w 112"/>
                  <a:gd name="T1" fmla="*/ 0 h 144"/>
                  <a:gd name="T2" fmla="*/ 34533708 w 112"/>
                  <a:gd name="T3" fmla="*/ 21080101 h 144"/>
                  <a:gd name="T4" fmla="*/ 69067417 w 112"/>
                  <a:gd name="T5" fmla="*/ 6323955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93" name="Freeform 143"/>
              <p:cNvSpPr>
                <a:spLocks/>
              </p:cNvSpPr>
              <p:nvPr/>
            </p:nvSpPr>
            <p:spPr bwMode="auto">
              <a:xfrm rot="2591709" flipH="1">
                <a:off x="5114894" y="2829242"/>
                <a:ext cx="110185" cy="120745"/>
              </a:xfrm>
              <a:custGeom>
                <a:avLst/>
                <a:gdLst>
                  <a:gd name="T0" fmla="*/ 0 w 120"/>
                  <a:gd name="T1" fmla="*/ 0 h 160"/>
                  <a:gd name="T2" fmla="*/ 44400885 w 120"/>
                  <a:gd name="T3" fmla="*/ 31619342 h 160"/>
                  <a:gd name="T4" fmla="*/ 74001174 w 120"/>
                  <a:gd name="T5" fmla="*/ 70264531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94" name="Freeform 2261"/>
              <p:cNvSpPr>
                <a:spLocks/>
              </p:cNvSpPr>
              <p:nvPr/>
            </p:nvSpPr>
            <p:spPr bwMode="auto">
              <a:xfrm rot="19596557" flipH="1">
                <a:off x="4831149" y="2643182"/>
                <a:ext cx="147631" cy="279551"/>
              </a:xfrm>
              <a:custGeom>
                <a:avLst/>
                <a:gdLst>
                  <a:gd name="T0" fmla="*/ 69623397 w 192"/>
                  <a:gd name="T1" fmla="*/ 14640293 h 294"/>
                  <a:gd name="T2" fmla="*/ 14270998 w 192"/>
                  <a:gd name="T3" fmla="*/ 131766464 h 294"/>
                  <a:gd name="T4" fmla="*/ 432128 w 192"/>
                  <a:gd name="T5" fmla="*/ 181963914 h 294"/>
                  <a:gd name="T6" fmla="*/ 10810895 w 192"/>
                  <a:gd name="T7" fmla="*/ 204273786 h 294"/>
                  <a:gd name="T8" fmla="*/ 28109099 w 192"/>
                  <a:gd name="T9" fmla="*/ 187541619 h 294"/>
                  <a:gd name="T10" fmla="*/ 28109099 w 192"/>
                  <a:gd name="T11" fmla="*/ 154076336 h 294"/>
                  <a:gd name="T12" fmla="*/ 52325970 w 192"/>
                  <a:gd name="T13" fmla="*/ 92725346 h 294"/>
                  <a:gd name="T14" fmla="*/ 80002160 w 192"/>
                  <a:gd name="T15" fmla="*/ 42527882 h 294"/>
                  <a:gd name="T16" fmla="*/ 69623397 w 192"/>
                  <a:gd name="T17" fmla="*/ 14640293 h 2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"/>
                  <a:gd name="T28" fmla="*/ 0 h 294"/>
                  <a:gd name="T29" fmla="*/ 192 w 192"/>
                  <a:gd name="T30" fmla="*/ 294 h 2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95" name="TextBox 495"/>
              <p:cNvSpPr txBox="1">
                <a:spLocks noChangeArrowheads="1"/>
              </p:cNvSpPr>
              <p:nvPr/>
            </p:nvSpPr>
            <p:spPr bwMode="auto">
              <a:xfrm>
                <a:off x="4500562" y="3357562"/>
                <a:ext cx="95628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400" b="1">
                    <a:latin typeface="Times New Roman" pitchFamily="18" charset="0"/>
                    <a:cs typeface="Times New Roman" pitchFamily="18" charset="0"/>
                  </a:rPr>
                  <a:t>осень</a:t>
                </a:r>
              </a:p>
            </p:txBody>
          </p:sp>
        </p:grpSp>
      </p:grpSp>
      <p:grpSp>
        <p:nvGrpSpPr>
          <p:cNvPr id="469" name="Группа 468"/>
          <p:cNvGrpSpPr>
            <a:grpSpLocks noChangeAspect="1"/>
          </p:cNvGrpSpPr>
          <p:nvPr/>
        </p:nvGrpSpPr>
        <p:grpSpPr bwMode="auto">
          <a:xfrm>
            <a:off x="2286000" y="2000250"/>
            <a:ext cx="663575" cy="714375"/>
            <a:chOff x="5000628" y="2285992"/>
            <a:chExt cx="785818" cy="1008734"/>
          </a:xfrm>
        </p:grpSpPr>
        <p:sp>
          <p:nvSpPr>
            <p:cNvPr id="20862" name="Freeform 2260"/>
            <p:cNvSpPr>
              <a:spLocks/>
            </p:cNvSpPr>
            <p:nvPr/>
          </p:nvSpPr>
          <p:spPr bwMode="auto">
            <a:xfrm rot="-563601">
              <a:off x="5000628" y="2452153"/>
              <a:ext cx="571504" cy="836109"/>
            </a:xfrm>
            <a:custGeom>
              <a:avLst/>
              <a:gdLst>
                <a:gd name="T0" fmla="*/ 2147483647 w 1001"/>
                <a:gd name="T1" fmla="*/ 2147483647 h 1124"/>
                <a:gd name="T2" fmla="*/ 2147483647 w 1001"/>
                <a:gd name="T3" fmla="*/ 2147483647 h 1124"/>
                <a:gd name="T4" fmla="*/ 2147483647 w 1001"/>
                <a:gd name="T5" fmla="*/ 1752413035 h 1124"/>
                <a:gd name="T6" fmla="*/ 2147483647 w 1001"/>
                <a:gd name="T7" fmla="*/ 2147483647 h 1124"/>
                <a:gd name="T8" fmla="*/ 2147483647 w 1001"/>
                <a:gd name="T9" fmla="*/ 2147483647 h 1124"/>
                <a:gd name="T10" fmla="*/ 2147483647 w 1001"/>
                <a:gd name="T11" fmla="*/ 2147483647 h 1124"/>
                <a:gd name="T12" fmla="*/ 1108047500 w 1001"/>
                <a:gd name="T13" fmla="*/ 2147483647 h 1124"/>
                <a:gd name="T14" fmla="*/ 2147483647 w 1001"/>
                <a:gd name="T15" fmla="*/ 2147483647 h 1124"/>
                <a:gd name="T16" fmla="*/ 2147483647 w 1001"/>
                <a:gd name="T17" fmla="*/ 2147483647 h 1124"/>
                <a:gd name="T18" fmla="*/ 2147483647 w 1001"/>
                <a:gd name="T19" fmla="*/ 2147483647 h 1124"/>
                <a:gd name="T20" fmla="*/ 2147483647 w 1001"/>
                <a:gd name="T21" fmla="*/ 2147483647 h 1124"/>
                <a:gd name="T22" fmla="*/ 2147483647 w 1001"/>
                <a:gd name="T23" fmla="*/ 2147483647 h 1124"/>
                <a:gd name="T24" fmla="*/ 2147483647 w 1001"/>
                <a:gd name="T25" fmla="*/ 2147483647 h 1124"/>
                <a:gd name="T26" fmla="*/ 2147483647 w 1001"/>
                <a:gd name="T27" fmla="*/ 2147483647 h 1124"/>
                <a:gd name="T28" fmla="*/ 2147483647 w 1001"/>
                <a:gd name="T29" fmla="*/ 2147483647 h 1124"/>
                <a:gd name="T30" fmla="*/ 2147483647 w 1001"/>
                <a:gd name="T31" fmla="*/ 2147483647 h 11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01"/>
                <a:gd name="T49" fmla="*/ 0 h 1124"/>
                <a:gd name="T50" fmla="*/ 1001 w 1001"/>
                <a:gd name="T51" fmla="*/ 1124 h 11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01" h="1124">
                  <a:moveTo>
                    <a:pt x="623" y="37"/>
                  </a:moveTo>
                  <a:cubicBezTo>
                    <a:pt x="611" y="38"/>
                    <a:pt x="566" y="50"/>
                    <a:pt x="551" y="45"/>
                  </a:cubicBezTo>
                  <a:cubicBezTo>
                    <a:pt x="536" y="40"/>
                    <a:pt x="564" y="2"/>
                    <a:pt x="535" y="5"/>
                  </a:cubicBezTo>
                  <a:cubicBezTo>
                    <a:pt x="506" y="8"/>
                    <a:pt x="414" y="14"/>
                    <a:pt x="379" y="65"/>
                  </a:cubicBezTo>
                  <a:cubicBezTo>
                    <a:pt x="344" y="116"/>
                    <a:pt x="362" y="234"/>
                    <a:pt x="323" y="311"/>
                  </a:cubicBezTo>
                  <a:cubicBezTo>
                    <a:pt x="284" y="388"/>
                    <a:pt x="196" y="436"/>
                    <a:pt x="143" y="525"/>
                  </a:cubicBezTo>
                  <a:cubicBezTo>
                    <a:pt x="90" y="614"/>
                    <a:pt x="0" y="758"/>
                    <a:pt x="7" y="845"/>
                  </a:cubicBezTo>
                  <a:cubicBezTo>
                    <a:pt x="14" y="932"/>
                    <a:pt x="97" y="999"/>
                    <a:pt x="183" y="1045"/>
                  </a:cubicBezTo>
                  <a:cubicBezTo>
                    <a:pt x="269" y="1091"/>
                    <a:pt x="412" y="1124"/>
                    <a:pt x="523" y="1121"/>
                  </a:cubicBezTo>
                  <a:cubicBezTo>
                    <a:pt x="634" y="1118"/>
                    <a:pt x="769" y="1084"/>
                    <a:pt x="847" y="1029"/>
                  </a:cubicBezTo>
                  <a:cubicBezTo>
                    <a:pt x="925" y="974"/>
                    <a:pt x="981" y="870"/>
                    <a:pt x="991" y="789"/>
                  </a:cubicBezTo>
                  <a:cubicBezTo>
                    <a:pt x="1001" y="708"/>
                    <a:pt x="942" y="621"/>
                    <a:pt x="907" y="545"/>
                  </a:cubicBezTo>
                  <a:cubicBezTo>
                    <a:pt x="872" y="469"/>
                    <a:pt x="802" y="404"/>
                    <a:pt x="783" y="333"/>
                  </a:cubicBezTo>
                  <a:cubicBezTo>
                    <a:pt x="764" y="262"/>
                    <a:pt x="815" y="170"/>
                    <a:pt x="791" y="117"/>
                  </a:cubicBezTo>
                  <a:cubicBezTo>
                    <a:pt x="767" y="64"/>
                    <a:pt x="668" y="26"/>
                    <a:pt x="639" y="13"/>
                  </a:cubicBezTo>
                  <a:cubicBezTo>
                    <a:pt x="610" y="0"/>
                    <a:pt x="620" y="32"/>
                    <a:pt x="615" y="37"/>
                  </a:cubicBezTo>
                </a:path>
              </a:pathLst>
            </a:custGeom>
            <a:gradFill rotWithShape="1">
              <a:gsLst>
                <a:gs pos="0">
                  <a:srgbClr val="FAF400"/>
                </a:gs>
                <a:gs pos="100000">
                  <a:srgbClr val="D2CD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63" name="Freeform 2261"/>
            <p:cNvSpPr>
              <a:spLocks/>
            </p:cNvSpPr>
            <p:nvPr/>
          </p:nvSpPr>
          <p:spPr bwMode="auto">
            <a:xfrm rot="21036399" flipH="1">
              <a:off x="5160603" y="2285992"/>
              <a:ext cx="111615" cy="218698"/>
            </a:xfrm>
            <a:custGeom>
              <a:avLst/>
              <a:gdLst>
                <a:gd name="T0" fmla="*/ 49279769 w 192"/>
                <a:gd name="T1" fmla="*/ 10722895 h 294"/>
                <a:gd name="T2" fmla="*/ 10100578 w 192"/>
                <a:gd name="T3" fmla="*/ 96505311 h 294"/>
                <a:gd name="T4" fmla="*/ 306360 w 192"/>
                <a:gd name="T5" fmla="*/ 133269643 h 294"/>
                <a:gd name="T6" fmla="*/ 7652022 w 192"/>
                <a:gd name="T7" fmla="*/ 149609501 h 294"/>
                <a:gd name="T8" fmla="*/ 19895377 w 192"/>
                <a:gd name="T9" fmla="*/ 137354235 h 294"/>
                <a:gd name="T10" fmla="*/ 19895377 w 192"/>
                <a:gd name="T11" fmla="*/ 112845192 h 294"/>
                <a:gd name="T12" fmla="*/ 37036412 w 192"/>
                <a:gd name="T13" fmla="*/ 67911675 h 294"/>
                <a:gd name="T14" fmla="*/ 56625429 w 192"/>
                <a:gd name="T15" fmla="*/ 31147355 h 294"/>
                <a:gd name="T16" fmla="*/ 49279769 w 192"/>
                <a:gd name="T17" fmla="*/ 10722895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64" name="Freeform 2262"/>
            <p:cNvSpPr>
              <a:spLocks/>
            </p:cNvSpPr>
            <p:nvPr/>
          </p:nvSpPr>
          <p:spPr bwMode="auto">
            <a:xfrm rot="-5400000">
              <a:off x="5071881" y="2884778"/>
              <a:ext cx="384625" cy="408889"/>
            </a:xfrm>
            <a:custGeom>
              <a:avLst/>
              <a:gdLst>
                <a:gd name="T0" fmla="*/ 224365 w 840"/>
                <a:gd name="T1" fmla="*/ 29206 h 672"/>
                <a:gd name="T2" fmla="*/ 31136 w 840"/>
                <a:gd name="T3" fmla="*/ 188624 h 672"/>
                <a:gd name="T4" fmla="*/ 38463 w 840"/>
                <a:gd name="T5" fmla="*/ 339524 h 672"/>
                <a:gd name="T6" fmla="*/ 105772 w 840"/>
                <a:gd name="T7" fmla="*/ 374815 h 672"/>
                <a:gd name="T8" fmla="*/ 195976 w 840"/>
                <a:gd name="T9" fmla="*/ 407672 h 672"/>
                <a:gd name="T10" fmla="*/ 305868 w 840"/>
                <a:gd name="T11" fmla="*/ 383333 h 672"/>
                <a:gd name="T12" fmla="*/ 193228 w 840"/>
                <a:gd name="T13" fmla="*/ 333439 h 672"/>
                <a:gd name="T14" fmla="*/ 207881 w 840"/>
                <a:gd name="T15" fmla="*/ 299974 h 672"/>
                <a:gd name="T16" fmla="*/ 247259 w 840"/>
                <a:gd name="T17" fmla="*/ 245212 h 672"/>
                <a:gd name="T18" fmla="*/ 375467 w 840"/>
                <a:gd name="T19" fmla="*/ 198360 h 672"/>
                <a:gd name="T20" fmla="*/ 302205 w 840"/>
                <a:gd name="T21" fmla="*/ 27989 h 672"/>
                <a:gd name="T22" fmla="*/ 224365 w 840"/>
                <a:gd name="T23" fmla="*/ 29206 h 6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0" h="672">
                  <a:moveTo>
                    <a:pt x="490" y="48"/>
                  </a:moveTo>
                  <a:cubicBezTo>
                    <a:pt x="403" y="92"/>
                    <a:pt x="136" y="225"/>
                    <a:pt x="68" y="310"/>
                  </a:cubicBezTo>
                  <a:cubicBezTo>
                    <a:pt x="0" y="395"/>
                    <a:pt x="57" y="507"/>
                    <a:pt x="84" y="558"/>
                  </a:cubicBezTo>
                  <a:cubicBezTo>
                    <a:pt x="111" y="609"/>
                    <a:pt x="174" y="597"/>
                    <a:pt x="231" y="616"/>
                  </a:cubicBezTo>
                  <a:cubicBezTo>
                    <a:pt x="288" y="635"/>
                    <a:pt x="355" y="668"/>
                    <a:pt x="428" y="670"/>
                  </a:cubicBezTo>
                  <a:cubicBezTo>
                    <a:pt x="501" y="672"/>
                    <a:pt x="669" y="650"/>
                    <a:pt x="668" y="630"/>
                  </a:cubicBezTo>
                  <a:cubicBezTo>
                    <a:pt x="667" y="610"/>
                    <a:pt x="458" y="571"/>
                    <a:pt x="422" y="548"/>
                  </a:cubicBezTo>
                  <a:cubicBezTo>
                    <a:pt x="386" y="525"/>
                    <a:pt x="434" y="517"/>
                    <a:pt x="454" y="493"/>
                  </a:cubicBezTo>
                  <a:cubicBezTo>
                    <a:pt x="474" y="469"/>
                    <a:pt x="479" y="431"/>
                    <a:pt x="540" y="403"/>
                  </a:cubicBezTo>
                  <a:cubicBezTo>
                    <a:pt x="601" y="375"/>
                    <a:pt x="800" y="385"/>
                    <a:pt x="820" y="326"/>
                  </a:cubicBezTo>
                  <a:cubicBezTo>
                    <a:pt x="840" y="267"/>
                    <a:pt x="715" y="92"/>
                    <a:pt x="660" y="46"/>
                  </a:cubicBezTo>
                  <a:cubicBezTo>
                    <a:pt x="605" y="0"/>
                    <a:pt x="525" y="48"/>
                    <a:pt x="490" y="4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72F"/>
                </a:gs>
                <a:gs pos="100000">
                  <a:srgbClr val="EAE4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65" name="Freeform 2264"/>
            <p:cNvSpPr>
              <a:spLocks/>
            </p:cNvSpPr>
            <p:nvPr/>
          </p:nvSpPr>
          <p:spPr bwMode="auto">
            <a:xfrm rot="-563601">
              <a:off x="5300673" y="3266459"/>
              <a:ext cx="69082" cy="28267"/>
            </a:xfrm>
            <a:custGeom>
              <a:avLst/>
              <a:gdLst>
                <a:gd name="T0" fmla="*/ 0 w 121"/>
                <a:gd name="T1" fmla="*/ 5616950 h 38"/>
                <a:gd name="T2" fmla="*/ 16833742 w 121"/>
                <a:gd name="T3" fmla="*/ 1531625 h 38"/>
                <a:gd name="T4" fmla="*/ 36072222 w 121"/>
                <a:gd name="T5" fmla="*/ 13786114 h 38"/>
                <a:gd name="T6" fmla="*/ 14429004 w 121"/>
                <a:gd name="T7" fmla="*/ 17871437 h 38"/>
                <a:gd name="T8" fmla="*/ 0 w 121"/>
                <a:gd name="T9" fmla="*/ 561695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38"/>
                <a:gd name="T17" fmla="*/ 121 w 12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38">
                  <a:moveTo>
                    <a:pt x="0" y="11"/>
                  </a:moveTo>
                  <a:cubicBezTo>
                    <a:pt x="2" y="8"/>
                    <a:pt x="36" y="0"/>
                    <a:pt x="56" y="3"/>
                  </a:cubicBezTo>
                  <a:cubicBezTo>
                    <a:pt x="81" y="4"/>
                    <a:pt x="121" y="22"/>
                    <a:pt x="120" y="27"/>
                  </a:cubicBezTo>
                  <a:cubicBezTo>
                    <a:pt x="119" y="32"/>
                    <a:pt x="68" y="38"/>
                    <a:pt x="48" y="35"/>
                  </a:cubicBezTo>
                  <a:cubicBezTo>
                    <a:pt x="28" y="32"/>
                    <a:pt x="10" y="16"/>
                    <a:pt x="0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" name="Freeform 137"/>
            <p:cNvSpPr>
              <a:spLocks/>
            </p:cNvSpPr>
            <p:nvPr/>
          </p:nvSpPr>
          <p:spPr bwMode="auto">
            <a:xfrm rot="2591709" flipH="1">
              <a:off x="5282625" y="2504559"/>
              <a:ext cx="503821" cy="179274"/>
            </a:xfrm>
            <a:custGeom>
              <a:avLst/>
              <a:gdLst>
                <a:gd name="connsiteX0" fmla="*/ 848 w 848"/>
                <a:gd name="connsiteY0" fmla="*/ 300 h 308"/>
                <a:gd name="connsiteX1" fmla="*/ 704 w 848"/>
                <a:gd name="connsiteY1" fmla="*/ 76 h 308"/>
                <a:gd name="connsiteX2" fmla="*/ 576 w 848"/>
                <a:gd name="connsiteY2" fmla="*/ 4 h 308"/>
                <a:gd name="connsiteX3" fmla="*/ 376 w 848"/>
                <a:gd name="connsiteY3" fmla="*/ 52 h 308"/>
                <a:gd name="connsiteX4" fmla="*/ 0 w 848"/>
                <a:gd name="connsiteY4" fmla="*/ 308 h 308"/>
                <a:gd name="connsiteX0" fmla="*/ 848 w 848"/>
                <a:gd name="connsiteY0" fmla="*/ 300 h 308"/>
                <a:gd name="connsiteX1" fmla="*/ 704 w 848"/>
                <a:gd name="connsiteY1" fmla="*/ 76 h 308"/>
                <a:gd name="connsiteX2" fmla="*/ 576 w 848"/>
                <a:gd name="connsiteY2" fmla="*/ 4 h 308"/>
                <a:gd name="connsiteX3" fmla="*/ 376 w 848"/>
                <a:gd name="connsiteY3" fmla="*/ 52 h 308"/>
                <a:gd name="connsiteX4" fmla="*/ 0 w 848"/>
                <a:gd name="connsiteY4" fmla="*/ 308 h 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" h="308">
                  <a:moveTo>
                    <a:pt x="848" y="300"/>
                  </a:moveTo>
                  <a:cubicBezTo>
                    <a:pt x="824" y="263"/>
                    <a:pt x="749" y="125"/>
                    <a:pt x="704" y="76"/>
                  </a:cubicBezTo>
                  <a:cubicBezTo>
                    <a:pt x="659" y="27"/>
                    <a:pt x="631" y="8"/>
                    <a:pt x="576" y="4"/>
                  </a:cubicBezTo>
                  <a:cubicBezTo>
                    <a:pt x="521" y="0"/>
                    <a:pt x="472" y="1"/>
                    <a:pt x="376" y="52"/>
                  </a:cubicBezTo>
                  <a:cubicBezTo>
                    <a:pt x="280" y="103"/>
                    <a:pt x="42" y="162"/>
                    <a:pt x="0" y="308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25100"/>
                </a:gs>
              </a:gsLst>
              <a:path path="rect">
                <a:fillToRect l="50000" t="50000" r="50000" b="50000"/>
              </a:path>
            </a:gradFill>
            <a:ln w="9525" cap="flat" cmpd="sng">
              <a:gradFill flip="none" rotWithShape="1">
                <a:gsLst>
                  <a:gs pos="0">
                    <a:srgbClr val="FFC0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7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62" name="Freeform 138"/>
            <p:cNvSpPr>
              <a:spLocks/>
            </p:cNvSpPr>
            <p:nvPr/>
          </p:nvSpPr>
          <p:spPr bwMode="auto">
            <a:xfrm rot="2591709" flipH="1">
              <a:off x="5183187" y="2585775"/>
              <a:ext cx="515110" cy="224092"/>
            </a:xfrm>
            <a:custGeom>
              <a:avLst/>
              <a:gdLst>
                <a:gd name="connsiteX0" fmla="*/ 0 w 867"/>
                <a:gd name="connsiteY0" fmla="*/ 92 h 385"/>
                <a:gd name="connsiteX1" fmla="*/ 226 w 867"/>
                <a:gd name="connsiteY1" fmla="*/ 283 h 385"/>
                <a:gd name="connsiteX2" fmla="*/ 552 w 867"/>
                <a:gd name="connsiteY2" fmla="*/ 380 h 385"/>
                <a:gd name="connsiteX3" fmla="*/ 832 w 867"/>
                <a:gd name="connsiteY3" fmla="*/ 252 h 385"/>
                <a:gd name="connsiteX4" fmla="*/ 760 w 867"/>
                <a:gd name="connsiteY4" fmla="*/ 28 h 385"/>
                <a:gd name="connsiteX5" fmla="*/ 232 w 867"/>
                <a:gd name="connsiteY5" fmla="*/ 84 h 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" h="385">
                  <a:moveTo>
                    <a:pt x="0" y="92"/>
                  </a:moveTo>
                  <a:cubicBezTo>
                    <a:pt x="30" y="111"/>
                    <a:pt x="134" y="235"/>
                    <a:pt x="226" y="283"/>
                  </a:cubicBezTo>
                  <a:cubicBezTo>
                    <a:pt x="318" y="331"/>
                    <a:pt x="451" y="385"/>
                    <a:pt x="552" y="380"/>
                  </a:cubicBezTo>
                  <a:cubicBezTo>
                    <a:pt x="653" y="375"/>
                    <a:pt x="797" y="311"/>
                    <a:pt x="832" y="252"/>
                  </a:cubicBezTo>
                  <a:cubicBezTo>
                    <a:pt x="867" y="193"/>
                    <a:pt x="860" y="56"/>
                    <a:pt x="760" y="28"/>
                  </a:cubicBezTo>
                  <a:cubicBezTo>
                    <a:pt x="660" y="0"/>
                    <a:pt x="446" y="42"/>
                    <a:pt x="232" y="84"/>
                  </a:cubicBezTo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9900"/>
                </a:gs>
                <a:gs pos="100000">
                  <a:srgbClr val="FFFF00"/>
                </a:gs>
              </a:gsLst>
              <a:lin ang="18900000" scaled="1"/>
            </a:gradFill>
            <a:ln w="9525" cap="flat" cmpd="sng">
              <a:gradFill flip="none" rotWithShape="1">
                <a:gsLst>
                  <a:gs pos="0">
                    <a:srgbClr val="8000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872" name="Freeform 139"/>
            <p:cNvSpPr>
              <a:spLocks/>
            </p:cNvSpPr>
            <p:nvPr/>
          </p:nvSpPr>
          <p:spPr bwMode="auto">
            <a:xfrm rot="2591709" flipH="1">
              <a:off x="5306262" y="2475923"/>
              <a:ext cx="51689" cy="167632"/>
            </a:xfrm>
            <a:custGeom>
              <a:avLst/>
              <a:gdLst>
                <a:gd name="T0" fmla="*/ 15960612 w 87"/>
                <a:gd name="T1" fmla="*/ 0 h 288"/>
                <a:gd name="T2" fmla="*/ 31921817 w 87"/>
                <a:gd name="T3" fmla="*/ 54194024 h 288"/>
                <a:gd name="T4" fmla="*/ 0 w 87"/>
                <a:gd name="T5" fmla="*/ 97549596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73" name="Freeform 140"/>
            <p:cNvSpPr>
              <a:spLocks/>
            </p:cNvSpPr>
            <p:nvPr/>
          </p:nvSpPr>
          <p:spPr bwMode="auto">
            <a:xfrm rot="2591709" flipH="1">
              <a:off x="5358238" y="2531101"/>
              <a:ext cx="51689" cy="167632"/>
            </a:xfrm>
            <a:custGeom>
              <a:avLst/>
              <a:gdLst>
                <a:gd name="T0" fmla="*/ 15960612 w 87"/>
                <a:gd name="T1" fmla="*/ 0 h 288"/>
                <a:gd name="T2" fmla="*/ 31921817 w 87"/>
                <a:gd name="T3" fmla="*/ 54194024 h 288"/>
                <a:gd name="T4" fmla="*/ 0 w 87"/>
                <a:gd name="T5" fmla="*/ 97549596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74" name="Freeform 141"/>
            <p:cNvSpPr>
              <a:spLocks/>
            </p:cNvSpPr>
            <p:nvPr/>
          </p:nvSpPr>
          <p:spPr bwMode="auto">
            <a:xfrm rot="2591709" flipH="1">
              <a:off x="5422147" y="2614900"/>
              <a:ext cx="42778" cy="107099"/>
            </a:xfrm>
            <a:custGeom>
              <a:avLst/>
              <a:gdLst>
                <a:gd name="T0" fmla="*/ 19153252 w 72"/>
                <a:gd name="T1" fmla="*/ 0 h 184"/>
                <a:gd name="T2" fmla="*/ 25537870 w 72"/>
                <a:gd name="T3" fmla="*/ 40646403 h 184"/>
                <a:gd name="T4" fmla="*/ 0 w 72"/>
                <a:gd name="T5" fmla="*/ 62324049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75" name="Freeform 142"/>
            <p:cNvSpPr>
              <a:spLocks/>
            </p:cNvSpPr>
            <p:nvPr/>
          </p:nvSpPr>
          <p:spPr bwMode="auto">
            <a:xfrm rot="2591709" flipH="1">
              <a:off x="5441008" y="2483529"/>
              <a:ext cx="66543" cy="83817"/>
            </a:xfrm>
            <a:custGeom>
              <a:avLst/>
              <a:gdLst>
                <a:gd name="T0" fmla="*/ 0 w 112"/>
                <a:gd name="T1" fmla="*/ 0 h 144"/>
                <a:gd name="T2" fmla="*/ 22345380 w 112"/>
                <a:gd name="T3" fmla="*/ 16258749 h 144"/>
                <a:gd name="T4" fmla="*/ 44690760 w 112"/>
                <a:gd name="T5" fmla="*/ 48775671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76" name="Freeform 143"/>
            <p:cNvSpPr>
              <a:spLocks/>
            </p:cNvSpPr>
            <p:nvPr/>
          </p:nvSpPr>
          <p:spPr bwMode="auto">
            <a:xfrm rot="2591709" flipH="1">
              <a:off x="5398137" y="2429497"/>
              <a:ext cx="71296" cy="93129"/>
            </a:xfrm>
            <a:custGeom>
              <a:avLst/>
              <a:gdLst>
                <a:gd name="T0" fmla="*/ 0 w 120"/>
                <a:gd name="T1" fmla="*/ 0 h 160"/>
                <a:gd name="T2" fmla="*/ 28729913 w 120"/>
                <a:gd name="T3" fmla="*/ 24387575 h 160"/>
                <a:gd name="T4" fmla="*/ 47882994 w 120"/>
                <a:gd name="T5" fmla="*/ 54194091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77" name="Freeform 2261"/>
            <p:cNvSpPr>
              <a:spLocks/>
            </p:cNvSpPr>
            <p:nvPr/>
          </p:nvSpPr>
          <p:spPr bwMode="auto">
            <a:xfrm rot="19596557" flipH="1">
              <a:off x="5214537" y="2285992"/>
              <a:ext cx="95526" cy="215613"/>
            </a:xfrm>
            <a:custGeom>
              <a:avLst/>
              <a:gdLst>
                <a:gd name="T0" fmla="*/ 45050461 w 192"/>
                <a:gd name="T1" fmla="*/ 11291812 h 294"/>
                <a:gd name="T2" fmla="*/ 9234181 w 192"/>
                <a:gd name="T3" fmla="*/ 101629265 h 294"/>
                <a:gd name="T4" fmla="*/ 279613 w 192"/>
                <a:gd name="T5" fmla="*/ 140345716 h 294"/>
                <a:gd name="T6" fmla="*/ 6995289 w 192"/>
                <a:gd name="T7" fmla="*/ 157552946 h 294"/>
                <a:gd name="T8" fmla="*/ 18188252 w 192"/>
                <a:gd name="T9" fmla="*/ 144647707 h 294"/>
                <a:gd name="T10" fmla="*/ 18188252 w 192"/>
                <a:gd name="T11" fmla="*/ 118836495 h 294"/>
                <a:gd name="T12" fmla="*/ 33858001 w 192"/>
                <a:gd name="T13" fmla="*/ 71517505 h 294"/>
                <a:gd name="T14" fmla="*/ 51766136 w 192"/>
                <a:gd name="T15" fmla="*/ 32801042 h 294"/>
                <a:gd name="T16" fmla="*/ 45050461 w 192"/>
                <a:gd name="T17" fmla="*/ 11291812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515" name="Группа 112"/>
          <p:cNvGrpSpPr>
            <a:grpSpLocks noChangeAspect="1"/>
          </p:cNvGrpSpPr>
          <p:nvPr/>
        </p:nvGrpSpPr>
        <p:grpSpPr bwMode="auto">
          <a:xfrm rot="7072605">
            <a:off x="1232694" y="1848644"/>
            <a:ext cx="519112" cy="355600"/>
            <a:chOff x="3500430" y="5429264"/>
            <a:chExt cx="837295" cy="571504"/>
          </a:xfrm>
        </p:grpSpPr>
        <p:sp>
          <p:nvSpPr>
            <p:cNvPr id="524" name="Freeform 743"/>
            <p:cNvSpPr>
              <a:spLocks/>
            </p:cNvSpPr>
            <p:nvPr/>
          </p:nvSpPr>
          <p:spPr bwMode="auto">
            <a:xfrm rot="13053935">
              <a:off x="3531756" y="5730677"/>
              <a:ext cx="803423" cy="270091"/>
            </a:xfrm>
            <a:custGeom>
              <a:avLst/>
              <a:gdLst>
                <a:gd name="connsiteX0" fmla="*/ 966 w 966"/>
                <a:gd name="connsiteY0" fmla="*/ 305 h 350"/>
                <a:gd name="connsiteX1" fmla="*/ 822 w 966"/>
                <a:gd name="connsiteY1" fmla="*/ 81 h 350"/>
                <a:gd name="connsiteX2" fmla="*/ 694 w 966"/>
                <a:gd name="connsiteY2" fmla="*/ 9 h 350"/>
                <a:gd name="connsiteX3" fmla="*/ 494 w 966"/>
                <a:gd name="connsiteY3" fmla="*/ 57 h 350"/>
                <a:gd name="connsiteX4" fmla="*/ 0 w 966"/>
                <a:gd name="connsiteY4" fmla="*/ 350 h 350"/>
                <a:gd name="connsiteX0" fmla="*/ 966 w 966"/>
                <a:gd name="connsiteY0" fmla="*/ 300 h 345"/>
                <a:gd name="connsiteX1" fmla="*/ 822 w 966"/>
                <a:gd name="connsiteY1" fmla="*/ 76 h 345"/>
                <a:gd name="connsiteX2" fmla="*/ 694 w 966"/>
                <a:gd name="connsiteY2" fmla="*/ 4 h 345"/>
                <a:gd name="connsiteX3" fmla="*/ 494 w 966"/>
                <a:gd name="connsiteY3" fmla="*/ 52 h 345"/>
                <a:gd name="connsiteX4" fmla="*/ 221 w 966"/>
                <a:gd name="connsiteY4" fmla="*/ 171 h 345"/>
                <a:gd name="connsiteX5" fmla="*/ 0 w 966"/>
                <a:gd name="connsiteY5" fmla="*/ 345 h 345"/>
                <a:gd name="connsiteX0" fmla="*/ 920 w 920"/>
                <a:gd name="connsiteY0" fmla="*/ 300 h 361"/>
                <a:gd name="connsiteX1" fmla="*/ 776 w 920"/>
                <a:gd name="connsiteY1" fmla="*/ 76 h 361"/>
                <a:gd name="connsiteX2" fmla="*/ 648 w 920"/>
                <a:gd name="connsiteY2" fmla="*/ 4 h 361"/>
                <a:gd name="connsiteX3" fmla="*/ 448 w 920"/>
                <a:gd name="connsiteY3" fmla="*/ 52 h 361"/>
                <a:gd name="connsiteX4" fmla="*/ 175 w 920"/>
                <a:gd name="connsiteY4" fmla="*/ 171 h 361"/>
                <a:gd name="connsiteX5" fmla="*/ 0 w 920"/>
                <a:gd name="connsiteY5" fmla="*/ 361 h 361"/>
                <a:gd name="connsiteX0" fmla="*/ 1051 w 1051"/>
                <a:gd name="connsiteY0" fmla="*/ 300 h 361"/>
                <a:gd name="connsiteX1" fmla="*/ 907 w 1051"/>
                <a:gd name="connsiteY1" fmla="*/ 76 h 361"/>
                <a:gd name="connsiteX2" fmla="*/ 779 w 1051"/>
                <a:gd name="connsiteY2" fmla="*/ 4 h 361"/>
                <a:gd name="connsiteX3" fmla="*/ 579 w 1051"/>
                <a:gd name="connsiteY3" fmla="*/ 52 h 361"/>
                <a:gd name="connsiteX4" fmla="*/ 306 w 1051"/>
                <a:gd name="connsiteY4" fmla="*/ 171 h 361"/>
                <a:gd name="connsiteX5" fmla="*/ 131 w 1051"/>
                <a:gd name="connsiteY5" fmla="*/ 361 h 361"/>
                <a:gd name="connsiteX0" fmla="*/ 1046 w 1046"/>
                <a:gd name="connsiteY0" fmla="*/ 245 h 361"/>
                <a:gd name="connsiteX1" fmla="*/ 907 w 1046"/>
                <a:gd name="connsiteY1" fmla="*/ 76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46 w 1046"/>
                <a:gd name="connsiteY0" fmla="*/ 245 h 361"/>
                <a:gd name="connsiteX1" fmla="*/ 999 w 1046"/>
                <a:gd name="connsiteY1" fmla="*/ 40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72 w 1072"/>
                <a:gd name="connsiteY0" fmla="*/ 245 h 382"/>
                <a:gd name="connsiteX1" fmla="*/ 1025 w 1072"/>
                <a:gd name="connsiteY1" fmla="*/ 40 h 382"/>
                <a:gd name="connsiteX2" fmla="*/ 805 w 1072"/>
                <a:gd name="connsiteY2" fmla="*/ 4 h 382"/>
                <a:gd name="connsiteX3" fmla="*/ 605 w 1072"/>
                <a:gd name="connsiteY3" fmla="*/ 52 h 382"/>
                <a:gd name="connsiteX4" fmla="*/ 332 w 1072"/>
                <a:gd name="connsiteY4" fmla="*/ 171 h 382"/>
                <a:gd name="connsiteX5" fmla="*/ 131 w 1072"/>
                <a:gd name="connsiteY5" fmla="*/ 382 h 382"/>
                <a:gd name="connsiteX0" fmla="*/ 1174 w 1174"/>
                <a:gd name="connsiteY0" fmla="*/ 245 h 382"/>
                <a:gd name="connsiteX1" fmla="*/ 1127 w 1174"/>
                <a:gd name="connsiteY1" fmla="*/ 40 h 382"/>
                <a:gd name="connsiteX2" fmla="*/ 907 w 1174"/>
                <a:gd name="connsiteY2" fmla="*/ 4 h 382"/>
                <a:gd name="connsiteX3" fmla="*/ 707 w 1174"/>
                <a:gd name="connsiteY3" fmla="*/ 52 h 382"/>
                <a:gd name="connsiteX4" fmla="*/ 434 w 1174"/>
                <a:gd name="connsiteY4" fmla="*/ 171 h 382"/>
                <a:gd name="connsiteX5" fmla="*/ 233 w 1174"/>
                <a:gd name="connsiteY5" fmla="*/ 382 h 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" h="382">
                  <a:moveTo>
                    <a:pt x="1174" y="245"/>
                  </a:moveTo>
                  <a:cubicBezTo>
                    <a:pt x="1150" y="208"/>
                    <a:pt x="1171" y="80"/>
                    <a:pt x="1127" y="40"/>
                  </a:cubicBezTo>
                  <a:cubicBezTo>
                    <a:pt x="1083" y="0"/>
                    <a:pt x="977" y="2"/>
                    <a:pt x="907" y="4"/>
                  </a:cubicBezTo>
                  <a:cubicBezTo>
                    <a:pt x="837" y="6"/>
                    <a:pt x="786" y="24"/>
                    <a:pt x="707" y="52"/>
                  </a:cubicBezTo>
                  <a:cubicBezTo>
                    <a:pt x="628" y="80"/>
                    <a:pt x="513" y="116"/>
                    <a:pt x="434" y="171"/>
                  </a:cubicBezTo>
                  <a:cubicBezTo>
                    <a:pt x="355" y="226"/>
                    <a:pt x="0" y="328"/>
                    <a:pt x="233" y="3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ln w="3175" cap="flat" cmpd="sng">
              <a:gradFill flip="none" rotWithShape="1">
                <a:gsLst>
                  <a:gs pos="0">
                    <a:srgbClr val="800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25" name="Freeform 744"/>
            <p:cNvSpPr>
              <a:spLocks/>
            </p:cNvSpPr>
            <p:nvPr/>
          </p:nvSpPr>
          <p:spPr bwMode="auto">
            <a:xfrm rot="12924124">
              <a:off x="3586434" y="5540400"/>
              <a:ext cx="751291" cy="315611"/>
            </a:xfrm>
            <a:custGeom>
              <a:avLst/>
              <a:gdLst>
                <a:gd name="connsiteX0" fmla="*/ 35 w 902"/>
                <a:gd name="connsiteY0" fmla="*/ 92 h 395"/>
                <a:gd name="connsiteX1" fmla="*/ 92 w 902"/>
                <a:gd name="connsiteY1" fmla="*/ 161 h 395"/>
                <a:gd name="connsiteX2" fmla="*/ 587 w 902"/>
                <a:gd name="connsiteY2" fmla="*/ 380 h 395"/>
                <a:gd name="connsiteX3" fmla="*/ 867 w 902"/>
                <a:gd name="connsiteY3" fmla="*/ 252 h 395"/>
                <a:gd name="connsiteX4" fmla="*/ 795 w 902"/>
                <a:gd name="connsiteY4" fmla="*/ 28 h 395"/>
                <a:gd name="connsiteX5" fmla="*/ 267 w 902"/>
                <a:gd name="connsiteY5" fmla="*/ 84 h 395"/>
                <a:gd name="connsiteX0" fmla="*/ 35 w 901"/>
                <a:gd name="connsiteY0" fmla="*/ 92 h 349"/>
                <a:gd name="connsiteX1" fmla="*/ 92 w 901"/>
                <a:gd name="connsiteY1" fmla="*/ 161 h 349"/>
                <a:gd name="connsiteX2" fmla="*/ 588 w 901"/>
                <a:gd name="connsiteY2" fmla="*/ 334 h 349"/>
                <a:gd name="connsiteX3" fmla="*/ 867 w 901"/>
                <a:gd name="connsiteY3" fmla="*/ 252 h 349"/>
                <a:gd name="connsiteX4" fmla="*/ 795 w 901"/>
                <a:gd name="connsiteY4" fmla="*/ 28 h 349"/>
                <a:gd name="connsiteX5" fmla="*/ 267 w 901"/>
                <a:gd name="connsiteY5" fmla="*/ 84 h 349"/>
                <a:gd name="connsiteX0" fmla="*/ 47 w 913"/>
                <a:gd name="connsiteY0" fmla="*/ 92 h 339"/>
                <a:gd name="connsiteX1" fmla="*/ 92 w 913"/>
                <a:gd name="connsiteY1" fmla="*/ 223 h 339"/>
                <a:gd name="connsiteX2" fmla="*/ 600 w 913"/>
                <a:gd name="connsiteY2" fmla="*/ 334 h 339"/>
                <a:gd name="connsiteX3" fmla="*/ 879 w 913"/>
                <a:gd name="connsiteY3" fmla="*/ 252 h 339"/>
                <a:gd name="connsiteX4" fmla="*/ 807 w 913"/>
                <a:gd name="connsiteY4" fmla="*/ 28 h 339"/>
                <a:gd name="connsiteX5" fmla="*/ 279 w 913"/>
                <a:gd name="connsiteY5" fmla="*/ 84 h 339"/>
                <a:gd name="connsiteX0" fmla="*/ 113 w 979"/>
                <a:gd name="connsiteY0" fmla="*/ 92 h 339"/>
                <a:gd name="connsiteX1" fmla="*/ 158 w 979"/>
                <a:gd name="connsiteY1" fmla="*/ 223 h 339"/>
                <a:gd name="connsiteX2" fmla="*/ 666 w 979"/>
                <a:gd name="connsiteY2" fmla="*/ 334 h 339"/>
                <a:gd name="connsiteX3" fmla="*/ 945 w 979"/>
                <a:gd name="connsiteY3" fmla="*/ 252 h 339"/>
                <a:gd name="connsiteX4" fmla="*/ 873 w 979"/>
                <a:gd name="connsiteY4" fmla="*/ 28 h 339"/>
                <a:gd name="connsiteX5" fmla="*/ 345 w 979"/>
                <a:gd name="connsiteY5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26 w 960"/>
                <a:gd name="connsiteY6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152 w 1018"/>
                <a:gd name="connsiteY0" fmla="*/ 92 h 339"/>
                <a:gd name="connsiteX1" fmla="*/ 7 w 1018"/>
                <a:gd name="connsiteY1" fmla="*/ 120 h 339"/>
                <a:gd name="connsiteX2" fmla="*/ 197 w 1018"/>
                <a:gd name="connsiteY2" fmla="*/ 223 h 339"/>
                <a:gd name="connsiteX3" fmla="*/ 705 w 1018"/>
                <a:gd name="connsiteY3" fmla="*/ 334 h 339"/>
                <a:gd name="connsiteX4" fmla="*/ 984 w 1018"/>
                <a:gd name="connsiteY4" fmla="*/ 252 h 339"/>
                <a:gd name="connsiteX5" fmla="*/ 912 w 1018"/>
                <a:gd name="connsiteY5" fmla="*/ 28 h 339"/>
                <a:gd name="connsiteX6" fmla="*/ 392 w 1018"/>
                <a:gd name="connsiteY6" fmla="*/ 82 h 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" h="339">
                  <a:moveTo>
                    <a:pt x="152" y="92"/>
                  </a:moveTo>
                  <a:cubicBezTo>
                    <a:pt x="152" y="92"/>
                    <a:pt x="0" y="98"/>
                    <a:pt x="7" y="120"/>
                  </a:cubicBezTo>
                  <a:cubicBezTo>
                    <a:pt x="14" y="142"/>
                    <a:pt x="81" y="187"/>
                    <a:pt x="197" y="223"/>
                  </a:cubicBezTo>
                  <a:cubicBezTo>
                    <a:pt x="313" y="259"/>
                    <a:pt x="574" y="329"/>
                    <a:pt x="705" y="334"/>
                  </a:cubicBezTo>
                  <a:cubicBezTo>
                    <a:pt x="836" y="339"/>
                    <a:pt x="950" y="303"/>
                    <a:pt x="984" y="252"/>
                  </a:cubicBezTo>
                  <a:cubicBezTo>
                    <a:pt x="1018" y="201"/>
                    <a:pt x="1011" y="56"/>
                    <a:pt x="912" y="28"/>
                  </a:cubicBezTo>
                  <a:cubicBezTo>
                    <a:pt x="813" y="0"/>
                    <a:pt x="644" y="82"/>
                    <a:pt x="392" y="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r="100000" b="100000"/>
              </a:path>
              <a:tileRect l="-100000" t="-100000"/>
            </a:gradFill>
            <a:ln w="3175" cap="flat" cmpd="sng">
              <a:gradFill flip="none" rotWithShape="1">
                <a:gsLst>
                  <a:gs pos="0">
                    <a:srgbClr val="800000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26" name="Freeform 745"/>
            <p:cNvSpPr>
              <a:spLocks/>
            </p:cNvSpPr>
            <p:nvPr/>
          </p:nvSpPr>
          <p:spPr bwMode="auto">
            <a:xfrm rot="12924124">
              <a:off x="3715964" y="5429264"/>
              <a:ext cx="50516" cy="24749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27" name="Freeform 745"/>
            <p:cNvSpPr>
              <a:spLocks/>
            </p:cNvSpPr>
            <p:nvPr/>
          </p:nvSpPr>
          <p:spPr bwMode="auto">
            <a:xfrm rot="12924124">
              <a:off x="3844931" y="5521000"/>
              <a:ext cx="43453" cy="204409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28" name="Freeform 745"/>
            <p:cNvSpPr>
              <a:spLocks/>
            </p:cNvSpPr>
            <p:nvPr/>
          </p:nvSpPr>
          <p:spPr bwMode="auto">
            <a:xfrm rot="12924124">
              <a:off x="3947821" y="5620357"/>
              <a:ext cx="56259" cy="15289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29" name="Freeform 745"/>
            <p:cNvSpPr>
              <a:spLocks/>
            </p:cNvSpPr>
            <p:nvPr/>
          </p:nvSpPr>
          <p:spPr bwMode="auto">
            <a:xfrm rot="10313961">
              <a:off x="3684351" y="5693894"/>
              <a:ext cx="52213" cy="1452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30" name="Freeform 745"/>
            <p:cNvSpPr>
              <a:spLocks/>
            </p:cNvSpPr>
            <p:nvPr/>
          </p:nvSpPr>
          <p:spPr bwMode="auto">
            <a:xfrm rot="10313961">
              <a:off x="3825605" y="5764089"/>
              <a:ext cx="52213" cy="11051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861" name="Freeform 2261"/>
            <p:cNvSpPr>
              <a:spLocks/>
            </p:cNvSpPr>
            <p:nvPr/>
          </p:nvSpPr>
          <p:spPr bwMode="auto">
            <a:xfrm rot="-3726419">
              <a:off x="3549456" y="5486271"/>
              <a:ext cx="74607" cy="172660"/>
            </a:xfrm>
            <a:custGeom>
              <a:avLst/>
              <a:gdLst>
                <a:gd name="T0" fmla="*/ 24309834 w 192"/>
                <a:gd name="T1" fmla="*/ 7242910 h 294"/>
                <a:gd name="T2" fmla="*/ 4982737 w 192"/>
                <a:gd name="T3" fmla="*/ 65185601 h 294"/>
                <a:gd name="T4" fmla="*/ 151157 w 192"/>
                <a:gd name="T5" fmla="*/ 90018111 h 294"/>
                <a:gd name="T6" fmla="*/ 3774648 w 192"/>
                <a:gd name="T7" fmla="*/ 101054839 h 294"/>
                <a:gd name="T8" fmla="*/ 9814706 w 192"/>
                <a:gd name="T9" fmla="*/ 92777146 h 294"/>
                <a:gd name="T10" fmla="*/ 9814706 w 192"/>
                <a:gd name="T11" fmla="*/ 76222329 h 294"/>
                <a:gd name="T12" fmla="*/ 18270167 w 192"/>
                <a:gd name="T13" fmla="*/ 45871181 h 294"/>
                <a:gd name="T14" fmla="*/ 27933719 w 192"/>
                <a:gd name="T15" fmla="*/ 21038680 h 294"/>
                <a:gd name="T16" fmla="*/ 24309834 w 192"/>
                <a:gd name="T17" fmla="*/ 7242910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516" name="Группа 112"/>
          <p:cNvGrpSpPr>
            <a:grpSpLocks noChangeAspect="1"/>
          </p:cNvGrpSpPr>
          <p:nvPr/>
        </p:nvGrpSpPr>
        <p:grpSpPr bwMode="auto">
          <a:xfrm rot="7429687">
            <a:off x="2338388" y="330200"/>
            <a:ext cx="495300" cy="336550"/>
            <a:chOff x="3500430" y="5429264"/>
            <a:chExt cx="837295" cy="571504"/>
          </a:xfrm>
        </p:grpSpPr>
        <p:sp>
          <p:nvSpPr>
            <p:cNvPr id="533" name="Freeform 743"/>
            <p:cNvSpPr>
              <a:spLocks/>
            </p:cNvSpPr>
            <p:nvPr/>
          </p:nvSpPr>
          <p:spPr bwMode="auto">
            <a:xfrm rot="13053935">
              <a:off x="3531756" y="5730677"/>
              <a:ext cx="803423" cy="270091"/>
            </a:xfrm>
            <a:custGeom>
              <a:avLst/>
              <a:gdLst>
                <a:gd name="connsiteX0" fmla="*/ 966 w 966"/>
                <a:gd name="connsiteY0" fmla="*/ 305 h 350"/>
                <a:gd name="connsiteX1" fmla="*/ 822 w 966"/>
                <a:gd name="connsiteY1" fmla="*/ 81 h 350"/>
                <a:gd name="connsiteX2" fmla="*/ 694 w 966"/>
                <a:gd name="connsiteY2" fmla="*/ 9 h 350"/>
                <a:gd name="connsiteX3" fmla="*/ 494 w 966"/>
                <a:gd name="connsiteY3" fmla="*/ 57 h 350"/>
                <a:gd name="connsiteX4" fmla="*/ 0 w 966"/>
                <a:gd name="connsiteY4" fmla="*/ 350 h 350"/>
                <a:gd name="connsiteX0" fmla="*/ 966 w 966"/>
                <a:gd name="connsiteY0" fmla="*/ 300 h 345"/>
                <a:gd name="connsiteX1" fmla="*/ 822 w 966"/>
                <a:gd name="connsiteY1" fmla="*/ 76 h 345"/>
                <a:gd name="connsiteX2" fmla="*/ 694 w 966"/>
                <a:gd name="connsiteY2" fmla="*/ 4 h 345"/>
                <a:gd name="connsiteX3" fmla="*/ 494 w 966"/>
                <a:gd name="connsiteY3" fmla="*/ 52 h 345"/>
                <a:gd name="connsiteX4" fmla="*/ 221 w 966"/>
                <a:gd name="connsiteY4" fmla="*/ 171 h 345"/>
                <a:gd name="connsiteX5" fmla="*/ 0 w 966"/>
                <a:gd name="connsiteY5" fmla="*/ 345 h 345"/>
                <a:gd name="connsiteX0" fmla="*/ 920 w 920"/>
                <a:gd name="connsiteY0" fmla="*/ 300 h 361"/>
                <a:gd name="connsiteX1" fmla="*/ 776 w 920"/>
                <a:gd name="connsiteY1" fmla="*/ 76 h 361"/>
                <a:gd name="connsiteX2" fmla="*/ 648 w 920"/>
                <a:gd name="connsiteY2" fmla="*/ 4 h 361"/>
                <a:gd name="connsiteX3" fmla="*/ 448 w 920"/>
                <a:gd name="connsiteY3" fmla="*/ 52 h 361"/>
                <a:gd name="connsiteX4" fmla="*/ 175 w 920"/>
                <a:gd name="connsiteY4" fmla="*/ 171 h 361"/>
                <a:gd name="connsiteX5" fmla="*/ 0 w 920"/>
                <a:gd name="connsiteY5" fmla="*/ 361 h 361"/>
                <a:gd name="connsiteX0" fmla="*/ 1051 w 1051"/>
                <a:gd name="connsiteY0" fmla="*/ 300 h 361"/>
                <a:gd name="connsiteX1" fmla="*/ 907 w 1051"/>
                <a:gd name="connsiteY1" fmla="*/ 76 h 361"/>
                <a:gd name="connsiteX2" fmla="*/ 779 w 1051"/>
                <a:gd name="connsiteY2" fmla="*/ 4 h 361"/>
                <a:gd name="connsiteX3" fmla="*/ 579 w 1051"/>
                <a:gd name="connsiteY3" fmla="*/ 52 h 361"/>
                <a:gd name="connsiteX4" fmla="*/ 306 w 1051"/>
                <a:gd name="connsiteY4" fmla="*/ 171 h 361"/>
                <a:gd name="connsiteX5" fmla="*/ 131 w 1051"/>
                <a:gd name="connsiteY5" fmla="*/ 361 h 361"/>
                <a:gd name="connsiteX0" fmla="*/ 1046 w 1046"/>
                <a:gd name="connsiteY0" fmla="*/ 245 h 361"/>
                <a:gd name="connsiteX1" fmla="*/ 907 w 1046"/>
                <a:gd name="connsiteY1" fmla="*/ 76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46 w 1046"/>
                <a:gd name="connsiteY0" fmla="*/ 245 h 361"/>
                <a:gd name="connsiteX1" fmla="*/ 999 w 1046"/>
                <a:gd name="connsiteY1" fmla="*/ 40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72 w 1072"/>
                <a:gd name="connsiteY0" fmla="*/ 245 h 382"/>
                <a:gd name="connsiteX1" fmla="*/ 1025 w 1072"/>
                <a:gd name="connsiteY1" fmla="*/ 40 h 382"/>
                <a:gd name="connsiteX2" fmla="*/ 805 w 1072"/>
                <a:gd name="connsiteY2" fmla="*/ 4 h 382"/>
                <a:gd name="connsiteX3" fmla="*/ 605 w 1072"/>
                <a:gd name="connsiteY3" fmla="*/ 52 h 382"/>
                <a:gd name="connsiteX4" fmla="*/ 332 w 1072"/>
                <a:gd name="connsiteY4" fmla="*/ 171 h 382"/>
                <a:gd name="connsiteX5" fmla="*/ 131 w 1072"/>
                <a:gd name="connsiteY5" fmla="*/ 382 h 382"/>
                <a:gd name="connsiteX0" fmla="*/ 1174 w 1174"/>
                <a:gd name="connsiteY0" fmla="*/ 245 h 382"/>
                <a:gd name="connsiteX1" fmla="*/ 1127 w 1174"/>
                <a:gd name="connsiteY1" fmla="*/ 40 h 382"/>
                <a:gd name="connsiteX2" fmla="*/ 907 w 1174"/>
                <a:gd name="connsiteY2" fmla="*/ 4 h 382"/>
                <a:gd name="connsiteX3" fmla="*/ 707 w 1174"/>
                <a:gd name="connsiteY3" fmla="*/ 52 h 382"/>
                <a:gd name="connsiteX4" fmla="*/ 434 w 1174"/>
                <a:gd name="connsiteY4" fmla="*/ 171 h 382"/>
                <a:gd name="connsiteX5" fmla="*/ 233 w 1174"/>
                <a:gd name="connsiteY5" fmla="*/ 382 h 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" h="382">
                  <a:moveTo>
                    <a:pt x="1174" y="245"/>
                  </a:moveTo>
                  <a:cubicBezTo>
                    <a:pt x="1150" y="208"/>
                    <a:pt x="1171" y="80"/>
                    <a:pt x="1127" y="40"/>
                  </a:cubicBezTo>
                  <a:cubicBezTo>
                    <a:pt x="1083" y="0"/>
                    <a:pt x="977" y="2"/>
                    <a:pt x="907" y="4"/>
                  </a:cubicBezTo>
                  <a:cubicBezTo>
                    <a:pt x="837" y="6"/>
                    <a:pt x="786" y="24"/>
                    <a:pt x="707" y="52"/>
                  </a:cubicBezTo>
                  <a:cubicBezTo>
                    <a:pt x="628" y="80"/>
                    <a:pt x="513" y="116"/>
                    <a:pt x="434" y="171"/>
                  </a:cubicBezTo>
                  <a:cubicBezTo>
                    <a:pt x="355" y="226"/>
                    <a:pt x="0" y="328"/>
                    <a:pt x="233" y="3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ln w="3175" cap="flat" cmpd="sng">
              <a:gradFill flip="none" rotWithShape="1">
                <a:gsLst>
                  <a:gs pos="0">
                    <a:srgbClr val="800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34" name="Freeform 744"/>
            <p:cNvSpPr>
              <a:spLocks/>
            </p:cNvSpPr>
            <p:nvPr/>
          </p:nvSpPr>
          <p:spPr bwMode="auto">
            <a:xfrm rot="12924124">
              <a:off x="3586434" y="5540400"/>
              <a:ext cx="751291" cy="315611"/>
            </a:xfrm>
            <a:custGeom>
              <a:avLst/>
              <a:gdLst>
                <a:gd name="connsiteX0" fmla="*/ 35 w 902"/>
                <a:gd name="connsiteY0" fmla="*/ 92 h 395"/>
                <a:gd name="connsiteX1" fmla="*/ 92 w 902"/>
                <a:gd name="connsiteY1" fmla="*/ 161 h 395"/>
                <a:gd name="connsiteX2" fmla="*/ 587 w 902"/>
                <a:gd name="connsiteY2" fmla="*/ 380 h 395"/>
                <a:gd name="connsiteX3" fmla="*/ 867 w 902"/>
                <a:gd name="connsiteY3" fmla="*/ 252 h 395"/>
                <a:gd name="connsiteX4" fmla="*/ 795 w 902"/>
                <a:gd name="connsiteY4" fmla="*/ 28 h 395"/>
                <a:gd name="connsiteX5" fmla="*/ 267 w 902"/>
                <a:gd name="connsiteY5" fmla="*/ 84 h 395"/>
                <a:gd name="connsiteX0" fmla="*/ 35 w 901"/>
                <a:gd name="connsiteY0" fmla="*/ 92 h 349"/>
                <a:gd name="connsiteX1" fmla="*/ 92 w 901"/>
                <a:gd name="connsiteY1" fmla="*/ 161 h 349"/>
                <a:gd name="connsiteX2" fmla="*/ 588 w 901"/>
                <a:gd name="connsiteY2" fmla="*/ 334 h 349"/>
                <a:gd name="connsiteX3" fmla="*/ 867 w 901"/>
                <a:gd name="connsiteY3" fmla="*/ 252 h 349"/>
                <a:gd name="connsiteX4" fmla="*/ 795 w 901"/>
                <a:gd name="connsiteY4" fmla="*/ 28 h 349"/>
                <a:gd name="connsiteX5" fmla="*/ 267 w 901"/>
                <a:gd name="connsiteY5" fmla="*/ 84 h 349"/>
                <a:gd name="connsiteX0" fmla="*/ 47 w 913"/>
                <a:gd name="connsiteY0" fmla="*/ 92 h 339"/>
                <a:gd name="connsiteX1" fmla="*/ 92 w 913"/>
                <a:gd name="connsiteY1" fmla="*/ 223 h 339"/>
                <a:gd name="connsiteX2" fmla="*/ 600 w 913"/>
                <a:gd name="connsiteY2" fmla="*/ 334 h 339"/>
                <a:gd name="connsiteX3" fmla="*/ 879 w 913"/>
                <a:gd name="connsiteY3" fmla="*/ 252 h 339"/>
                <a:gd name="connsiteX4" fmla="*/ 807 w 913"/>
                <a:gd name="connsiteY4" fmla="*/ 28 h 339"/>
                <a:gd name="connsiteX5" fmla="*/ 279 w 913"/>
                <a:gd name="connsiteY5" fmla="*/ 84 h 339"/>
                <a:gd name="connsiteX0" fmla="*/ 113 w 979"/>
                <a:gd name="connsiteY0" fmla="*/ 92 h 339"/>
                <a:gd name="connsiteX1" fmla="*/ 158 w 979"/>
                <a:gd name="connsiteY1" fmla="*/ 223 h 339"/>
                <a:gd name="connsiteX2" fmla="*/ 666 w 979"/>
                <a:gd name="connsiteY2" fmla="*/ 334 h 339"/>
                <a:gd name="connsiteX3" fmla="*/ 945 w 979"/>
                <a:gd name="connsiteY3" fmla="*/ 252 h 339"/>
                <a:gd name="connsiteX4" fmla="*/ 873 w 979"/>
                <a:gd name="connsiteY4" fmla="*/ 28 h 339"/>
                <a:gd name="connsiteX5" fmla="*/ 345 w 979"/>
                <a:gd name="connsiteY5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26 w 960"/>
                <a:gd name="connsiteY6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152 w 1018"/>
                <a:gd name="connsiteY0" fmla="*/ 92 h 339"/>
                <a:gd name="connsiteX1" fmla="*/ 7 w 1018"/>
                <a:gd name="connsiteY1" fmla="*/ 120 h 339"/>
                <a:gd name="connsiteX2" fmla="*/ 197 w 1018"/>
                <a:gd name="connsiteY2" fmla="*/ 223 h 339"/>
                <a:gd name="connsiteX3" fmla="*/ 705 w 1018"/>
                <a:gd name="connsiteY3" fmla="*/ 334 h 339"/>
                <a:gd name="connsiteX4" fmla="*/ 984 w 1018"/>
                <a:gd name="connsiteY4" fmla="*/ 252 h 339"/>
                <a:gd name="connsiteX5" fmla="*/ 912 w 1018"/>
                <a:gd name="connsiteY5" fmla="*/ 28 h 339"/>
                <a:gd name="connsiteX6" fmla="*/ 392 w 1018"/>
                <a:gd name="connsiteY6" fmla="*/ 82 h 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" h="339">
                  <a:moveTo>
                    <a:pt x="152" y="92"/>
                  </a:moveTo>
                  <a:cubicBezTo>
                    <a:pt x="152" y="92"/>
                    <a:pt x="0" y="98"/>
                    <a:pt x="7" y="120"/>
                  </a:cubicBezTo>
                  <a:cubicBezTo>
                    <a:pt x="14" y="142"/>
                    <a:pt x="81" y="187"/>
                    <a:pt x="197" y="223"/>
                  </a:cubicBezTo>
                  <a:cubicBezTo>
                    <a:pt x="313" y="259"/>
                    <a:pt x="574" y="329"/>
                    <a:pt x="705" y="334"/>
                  </a:cubicBezTo>
                  <a:cubicBezTo>
                    <a:pt x="836" y="339"/>
                    <a:pt x="950" y="303"/>
                    <a:pt x="984" y="252"/>
                  </a:cubicBezTo>
                  <a:cubicBezTo>
                    <a:pt x="1018" y="201"/>
                    <a:pt x="1011" y="56"/>
                    <a:pt x="912" y="28"/>
                  </a:cubicBezTo>
                  <a:cubicBezTo>
                    <a:pt x="813" y="0"/>
                    <a:pt x="644" y="82"/>
                    <a:pt x="392" y="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r="100000" b="100000"/>
              </a:path>
              <a:tileRect l="-100000" t="-100000"/>
            </a:gradFill>
            <a:ln w="3175" cap="flat" cmpd="sng">
              <a:gradFill flip="none" rotWithShape="1">
                <a:gsLst>
                  <a:gs pos="0">
                    <a:srgbClr val="800000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35" name="Freeform 745"/>
            <p:cNvSpPr>
              <a:spLocks/>
            </p:cNvSpPr>
            <p:nvPr/>
          </p:nvSpPr>
          <p:spPr bwMode="auto">
            <a:xfrm rot="12924124">
              <a:off x="3715964" y="5429264"/>
              <a:ext cx="50516" cy="24749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36" name="Freeform 745"/>
            <p:cNvSpPr>
              <a:spLocks/>
            </p:cNvSpPr>
            <p:nvPr/>
          </p:nvSpPr>
          <p:spPr bwMode="auto">
            <a:xfrm rot="12924124">
              <a:off x="3844931" y="5521000"/>
              <a:ext cx="43453" cy="204409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37" name="Freeform 745"/>
            <p:cNvSpPr>
              <a:spLocks/>
            </p:cNvSpPr>
            <p:nvPr/>
          </p:nvSpPr>
          <p:spPr bwMode="auto">
            <a:xfrm rot="12924124">
              <a:off x="3947821" y="5620357"/>
              <a:ext cx="56259" cy="15289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38" name="Freeform 745"/>
            <p:cNvSpPr>
              <a:spLocks/>
            </p:cNvSpPr>
            <p:nvPr/>
          </p:nvSpPr>
          <p:spPr bwMode="auto">
            <a:xfrm rot="10313961">
              <a:off x="3684351" y="5693894"/>
              <a:ext cx="52213" cy="1452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39" name="Freeform 745"/>
            <p:cNvSpPr>
              <a:spLocks/>
            </p:cNvSpPr>
            <p:nvPr/>
          </p:nvSpPr>
          <p:spPr bwMode="auto">
            <a:xfrm rot="10313961">
              <a:off x="3825605" y="5764089"/>
              <a:ext cx="52213" cy="11051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839" name="Freeform 2261"/>
            <p:cNvSpPr>
              <a:spLocks/>
            </p:cNvSpPr>
            <p:nvPr/>
          </p:nvSpPr>
          <p:spPr bwMode="auto">
            <a:xfrm rot="-3726419">
              <a:off x="3549456" y="5486271"/>
              <a:ext cx="74607" cy="172660"/>
            </a:xfrm>
            <a:custGeom>
              <a:avLst/>
              <a:gdLst>
                <a:gd name="T0" fmla="*/ 24309834 w 192"/>
                <a:gd name="T1" fmla="*/ 7242910 h 294"/>
                <a:gd name="T2" fmla="*/ 4982737 w 192"/>
                <a:gd name="T3" fmla="*/ 65185601 h 294"/>
                <a:gd name="T4" fmla="*/ 151157 w 192"/>
                <a:gd name="T5" fmla="*/ 90018111 h 294"/>
                <a:gd name="T6" fmla="*/ 3774648 w 192"/>
                <a:gd name="T7" fmla="*/ 101054839 h 294"/>
                <a:gd name="T8" fmla="*/ 9814706 w 192"/>
                <a:gd name="T9" fmla="*/ 92777146 h 294"/>
                <a:gd name="T10" fmla="*/ 9814706 w 192"/>
                <a:gd name="T11" fmla="*/ 76222329 h 294"/>
                <a:gd name="T12" fmla="*/ 18270167 w 192"/>
                <a:gd name="T13" fmla="*/ 45871181 h 294"/>
                <a:gd name="T14" fmla="*/ 27933719 w 192"/>
                <a:gd name="T15" fmla="*/ 21038680 h 294"/>
                <a:gd name="T16" fmla="*/ 24309834 w 192"/>
                <a:gd name="T17" fmla="*/ 7242910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517" name="Группа 112"/>
          <p:cNvGrpSpPr>
            <a:grpSpLocks noChangeAspect="1"/>
          </p:cNvGrpSpPr>
          <p:nvPr/>
        </p:nvGrpSpPr>
        <p:grpSpPr bwMode="auto">
          <a:xfrm rot="6373834">
            <a:off x="-19050" y="2919413"/>
            <a:ext cx="568325" cy="387350"/>
            <a:chOff x="3500430" y="5429264"/>
            <a:chExt cx="837295" cy="571504"/>
          </a:xfrm>
        </p:grpSpPr>
        <p:sp>
          <p:nvSpPr>
            <p:cNvPr id="544" name="Freeform 743"/>
            <p:cNvSpPr>
              <a:spLocks/>
            </p:cNvSpPr>
            <p:nvPr/>
          </p:nvSpPr>
          <p:spPr bwMode="auto">
            <a:xfrm rot="13053935">
              <a:off x="3531756" y="5730677"/>
              <a:ext cx="803423" cy="270091"/>
            </a:xfrm>
            <a:custGeom>
              <a:avLst/>
              <a:gdLst>
                <a:gd name="connsiteX0" fmla="*/ 966 w 966"/>
                <a:gd name="connsiteY0" fmla="*/ 305 h 350"/>
                <a:gd name="connsiteX1" fmla="*/ 822 w 966"/>
                <a:gd name="connsiteY1" fmla="*/ 81 h 350"/>
                <a:gd name="connsiteX2" fmla="*/ 694 w 966"/>
                <a:gd name="connsiteY2" fmla="*/ 9 h 350"/>
                <a:gd name="connsiteX3" fmla="*/ 494 w 966"/>
                <a:gd name="connsiteY3" fmla="*/ 57 h 350"/>
                <a:gd name="connsiteX4" fmla="*/ 0 w 966"/>
                <a:gd name="connsiteY4" fmla="*/ 350 h 350"/>
                <a:gd name="connsiteX0" fmla="*/ 966 w 966"/>
                <a:gd name="connsiteY0" fmla="*/ 300 h 345"/>
                <a:gd name="connsiteX1" fmla="*/ 822 w 966"/>
                <a:gd name="connsiteY1" fmla="*/ 76 h 345"/>
                <a:gd name="connsiteX2" fmla="*/ 694 w 966"/>
                <a:gd name="connsiteY2" fmla="*/ 4 h 345"/>
                <a:gd name="connsiteX3" fmla="*/ 494 w 966"/>
                <a:gd name="connsiteY3" fmla="*/ 52 h 345"/>
                <a:gd name="connsiteX4" fmla="*/ 221 w 966"/>
                <a:gd name="connsiteY4" fmla="*/ 171 h 345"/>
                <a:gd name="connsiteX5" fmla="*/ 0 w 966"/>
                <a:gd name="connsiteY5" fmla="*/ 345 h 345"/>
                <a:gd name="connsiteX0" fmla="*/ 920 w 920"/>
                <a:gd name="connsiteY0" fmla="*/ 300 h 361"/>
                <a:gd name="connsiteX1" fmla="*/ 776 w 920"/>
                <a:gd name="connsiteY1" fmla="*/ 76 h 361"/>
                <a:gd name="connsiteX2" fmla="*/ 648 w 920"/>
                <a:gd name="connsiteY2" fmla="*/ 4 h 361"/>
                <a:gd name="connsiteX3" fmla="*/ 448 w 920"/>
                <a:gd name="connsiteY3" fmla="*/ 52 h 361"/>
                <a:gd name="connsiteX4" fmla="*/ 175 w 920"/>
                <a:gd name="connsiteY4" fmla="*/ 171 h 361"/>
                <a:gd name="connsiteX5" fmla="*/ 0 w 920"/>
                <a:gd name="connsiteY5" fmla="*/ 361 h 361"/>
                <a:gd name="connsiteX0" fmla="*/ 1051 w 1051"/>
                <a:gd name="connsiteY0" fmla="*/ 300 h 361"/>
                <a:gd name="connsiteX1" fmla="*/ 907 w 1051"/>
                <a:gd name="connsiteY1" fmla="*/ 76 h 361"/>
                <a:gd name="connsiteX2" fmla="*/ 779 w 1051"/>
                <a:gd name="connsiteY2" fmla="*/ 4 h 361"/>
                <a:gd name="connsiteX3" fmla="*/ 579 w 1051"/>
                <a:gd name="connsiteY3" fmla="*/ 52 h 361"/>
                <a:gd name="connsiteX4" fmla="*/ 306 w 1051"/>
                <a:gd name="connsiteY4" fmla="*/ 171 h 361"/>
                <a:gd name="connsiteX5" fmla="*/ 131 w 1051"/>
                <a:gd name="connsiteY5" fmla="*/ 361 h 361"/>
                <a:gd name="connsiteX0" fmla="*/ 1046 w 1046"/>
                <a:gd name="connsiteY0" fmla="*/ 245 h 361"/>
                <a:gd name="connsiteX1" fmla="*/ 907 w 1046"/>
                <a:gd name="connsiteY1" fmla="*/ 76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46 w 1046"/>
                <a:gd name="connsiteY0" fmla="*/ 245 h 361"/>
                <a:gd name="connsiteX1" fmla="*/ 999 w 1046"/>
                <a:gd name="connsiteY1" fmla="*/ 40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72 w 1072"/>
                <a:gd name="connsiteY0" fmla="*/ 245 h 382"/>
                <a:gd name="connsiteX1" fmla="*/ 1025 w 1072"/>
                <a:gd name="connsiteY1" fmla="*/ 40 h 382"/>
                <a:gd name="connsiteX2" fmla="*/ 805 w 1072"/>
                <a:gd name="connsiteY2" fmla="*/ 4 h 382"/>
                <a:gd name="connsiteX3" fmla="*/ 605 w 1072"/>
                <a:gd name="connsiteY3" fmla="*/ 52 h 382"/>
                <a:gd name="connsiteX4" fmla="*/ 332 w 1072"/>
                <a:gd name="connsiteY4" fmla="*/ 171 h 382"/>
                <a:gd name="connsiteX5" fmla="*/ 131 w 1072"/>
                <a:gd name="connsiteY5" fmla="*/ 382 h 382"/>
                <a:gd name="connsiteX0" fmla="*/ 1174 w 1174"/>
                <a:gd name="connsiteY0" fmla="*/ 245 h 382"/>
                <a:gd name="connsiteX1" fmla="*/ 1127 w 1174"/>
                <a:gd name="connsiteY1" fmla="*/ 40 h 382"/>
                <a:gd name="connsiteX2" fmla="*/ 907 w 1174"/>
                <a:gd name="connsiteY2" fmla="*/ 4 h 382"/>
                <a:gd name="connsiteX3" fmla="*/ 707 w 1174"/>
                <a:gd name="connsiteY3" fmla="*/ 52 h 382"/>
                <a:gd name="connsiteX4" fmla="*/ 434 w 1174"/>
                <a:gd name="connsiteY4" fmla="*/ 171 h 382"/>
                <a:gd name="connsiteX5" fmla="*/ 233 w 1174"/>
                <a:gd name="connsiteY5" fmla="*/ 382 h 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" h="382">
                  <a:moveTo>
                    <a:pt x="1174" y="245"/>
                  </a:moveTo>
                  <a:cubicBezTo>
                    <a:pt x="1150" y="208"/>
                    <a:pt x="1171" y="80"/>
                    <a:pt x="1127" y="40"/>
                  </a:cubicBezTo>
                  <a:cubicBezTo>
                    <a:pt x="1083" y="0"/>
                    <a:pt x="977" y="2"/>
                    <a:pt x="907" y="4"/>
                  </a:cubicBezTo>
                  <a:cubicBezTo>
                    <a:pt x="837" y="6"/>
                    <a:pt x="786" y="24"/>
                    <a:pt x="707" y="52"/>
                  </a:cubicBezTo>
                  <a:cubicBezTo>
                    <a:pt x="628" y="80"/>
                    <a:pt x="513" y="116"/>
                    <a:pt x="434" y="171"/>
                  </a:cubicBezTo>
                  <a:cubicBezTo>
                    <a:pt x="355" y="226"/>
                    <a:pt x="0" y="328"/>
                    <a:pt x="233" y="3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ln w="3175" cap="flat" cmpd="sng">
              <a:gradFill flip="none" rotWithShape="1">
                <a:gsLst>
                  <a:gs pos="0">
                    <a:srgbClr val="800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45" name="Freeform 744"/>
            <p:cNvSpPr>
              <a:spLocks/>
            </p:cNvSpPr>
            <p:nvPr/>
          </p:nvSpPr>
          <p:spPr bwMode="auto">
            <a:xfrm rot="12924124">
              <a:off x="3586434" y="5540400"/>
              <a:ext cx="751291" cy="315611"/>
            </a:xfrm>
            <a:custGeom>
              <a:avLst/>
              <a:gdLst>
                <a:gd name="connsiteX0" fmla="*/ 35 w 902"/>
                <a:gd name="connsiteY0" fmla="*/ 92 h 395"/>
                <a:gd name="connsiteX1" fmla="*/ 92 w 902"/>
                <a:gd name="connsiteY1" fmla="*/ 161 h 395"/>
                <a:gd name="connsiteX2" fmla="*/ 587 w 902"/>
                <a:gd name="connsiteY2" fmla="*/ 380 h 395"/>
                <a:gd name="connsiteX3" fmla="*/ 867 w 902"/>
                <a:gd name="connsiteY3" fmla="*/ 252 h 395"/>
                <a:gd name="connsiteX4" fmla="*/ 795 w 902"/>
                <a:gd name="connsiteY4" fmla="*/ 28 h 395"/>
                <a:gd name="connsiteX5" fmla="*/ 267 w 902"/>
                <a:gd name="connsiteY5" fmla="*/ 84 h 395"/>
                <a:gd name="connsiteX0" fmla="*/ 35 w 901"/>
                <a:gd name="connsiteY0" fmla="*/ 92 h 349"/>
                <a:gd name="connsiteX1" fmla="*/ 92 w 901"/>
                <a:gd name="connsiteY1" fmla="*/ 161 h 349"/>
                <a:gd name="connsiteX2" fmla="*/ 588 w 901"/>
                <a:gd name="connsiteY2" fmla="*/ 334 h 349"/>
                <a:gd name="connsiteX3" fmla="*/ 867 w 901"/>
                <a:gd name="connsiteY3" fmla="*/ 252 h 349"/>
                <a:gd name="connsiteX4" fmla="*/ 795 w 901"/>
                <a:gd name="connsiteY4" fmla="*/ 28 h 349"/>
                <a:gd name="connsiteX5" fmla="*/ 267 w 901"/>
                <a:gd name="connsiteY5" fmla="*/ 84 h 349"/>
                <a:gd name="connsiteX0" fmla="*/ 47 w 913"/>
                <a:gd name="connsiteY0" fmla="*/ 92 h 339"/>
                <a:gd name="connsiteX1" fmla="*/ 92 w 913"/>
                <a:gd name="connsiteY1" fmla="*/ 223 h 339"/>
                <a:gd name="connsiteX2" fmla="*/ 600 w 913"/>
                <a:gd name="connsiteY2" fmla="*/ 334 h 339"/>
                <a:gd name="connsiteX3" fmla="*/ 879 w 913"/>
                <a:gd name="connsiteY3" fmla="*/ 252 h 339"/>
                <a:gd name="connsiteX4" fmla="*/ 807 w 913"/>
                <a:gd name="connsiteY4" fmla="*/ 28 h 339"/>
                <a:gd name="connsiteX5" fmla="*/ 279 w 913"/>
                <a:gd name="connsiteY5" fmla="*/ 84 h 339"/>
                <a:gd name="connsiteX0" fmla="*/ 113 w 979"/>
                <a:gd name="connsiteY0" fmla="*/ 92 h 339"/>
                <a:gd name="connsiteX1" fmla="*/ 158 w 979"/>
                <a:gd name="connsiteY1" fmla="*/ 223 h 339"/>
                <a:gd name="connsiteX2" fmla="*/ 666 w 979"/>
                <a:gd name="connsiteY2" fmla="*/ 334 h 339"/>
                <a:gd name="connsiteX3" fmla="*/ 945 w 979"/>
                <a:gd name="connsiteY3" fmla="*/ 252 h 339"/>
                <a:gd name="connsiteX4" fmla="*/ 873 w 979"/>
                <a:gd name="connsiteY4" fmla="*/ 28 h 339"/>
                <a:gd name="connsiteX5" fmla="*/ 345 w 979"/>
                <a:gd name="connsiteY5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26 w 960"/>
                <a:gd name="connsiteY6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152 w 1018"/>
                <a:gd name="connsiteY0" fmla="*/ 92 h 339"/>
                <a:gd name="connsiteX1" fmla="*/ 7 w 1018"/>
                <a:gd name="connsiteY1" fmla="*/ 120 h 339"/>
                <a:gd name="connsiteX2" fmla="*/ 197 w 1018"/>
                <a:gd name="connsiteY2" fmla="*/ 223 h 339"/>
                <a:gd name="connsiteX3" fmla="*/ 705 w 1018"/>
                <a:gd name="connsiteY3" fmla="*/ 334 h 339"/>
                <a:gd name="connsiteX4" fmla="*/ 984 w 1018"/>
                <a:gd name="connsiteY4" fmla="*/ 252 h 339"/>
                <a:gd name="connsiteX5" fmla="*/ 912 w 1018"/>
                <a:gd name="connsiteY5" fmla="*/ 28 h 339"/>
                <a:gd name="connsiteX6" fmla="*/ 392 w 1018"/>
                <a:gd name="connsiteY6" fmla="*/ 82 h 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" h="339">
                  <a:moveTo>
                    <a:pt x="152" y="92"/>
                  </a:moveTo>
                  <a:cubicBezTo>
                    <a:pt x="152" y="92"/>
                    <a:pt x="0" y="98"/>
                    <a:pt x="7" y="120"/>
                  </a:cubicBezTo>
                  <a:cubicBezTo>
                    <a:pt x="14" y="142"/>
                    <a:pt x="81" y="187"/>
                    <a:pt x="197" y="223"/>
                  </a:cubicBezTo>
                  <a:cubicBezTo>
                    <a:pt x="313" y="259"/>
                    <a:pt x="574" y="329"/>
                    <a:pt x="705" y="334"/>
                  </a:cubicBezTo>
                  <a:cubicBezTo>
                    <a:pt x="836" y="339"/>
                    <a:pt x="950" y="303"/>
                    <a:pt x="984" y="252"/>
                  </a:cubicBezTo>
                  <a:cubicBezTo>
                    <a:pt x="1018" y="201"/>
                    <a:pt x="1011" y="56"/>
                    <a:pt x="912" y="28"/>
                  </a:cubicBezTo>
                  <a:cubicBezTo>
                    <a:pt x="813" y="0"/>
                    <a:pt x="644" y="82"/>
                    <a:pt x="392" y="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r="100000" b="100000"/>
              </a:path>
              <a:tileRect l="-100000" t="-100000"/>
            </a:gradFill>
            <a:ln w="3175" cap="flat" cmpd="sng">
              <a:gradFill flip="none" rotWithShape="1">
                <a:gsLst>
                  <a:gs pos="0">
                    <a:srgbClr val="800000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46" name="Freeform 745"/>
            <p:cNvSpPr>
              <a:spLocks/>
            </p:cNvSpPr>
            <p:nvPr/>
          </p:nvSpPr>
          <p:spPr bwMode="auto">
            <a:xfrm rot="12924124">
              <a:off x="3715964" y="5429264"/>
              <a:ext cx="50516" cy="24749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47" name="Freeform 745"/>
            <p:cNvSpPr>
              <a:spLocks/>
            </p:cNvSpPr>
            <p:nvPr/>
          </p:nvSpPr>
          <p:spPr bwMode="auto">
            <a:xfrm rot="12924124">
              <a:off x="3844931" y="5521000"/>
              <a:ext cx="43453" cy="204409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48" name="Freeform 745"/>
            <p:cNvSpPr>
              <a:spLocks/>
            </p:cNvSpPr>
            <p:nvPr/>
          </p:nvSpPr>
          <p:spPr bwMode="auto">
            <a:xfrm rot="12924124">
              <a:off x="3947821" y="5620357"/>
              <a:ext cx="56259" cy="15289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49" name="Freeform 745"/>
            <p:cNvSpPr>
              <a:spLocks/>
            </p:cNvSpPr>
            <p:nvPr/>
          </p:nvSpPr>
          <p:spPr bwMode="auto">
            <a:xfrm rot="10313961">
              <a:off x="3684351" y="5693894"/>
              <a:ext cx="52213" cy="1452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50" name="Freeform 745"/>
            <p:cNvSpPr>
              <a:spLocks/>
            </p:cNvSpPr>
            <p:nvPr/>
          </p:nvSpPr>
          <p:spPr bwMode="auto">
            <a:xfrm rot="10313961">
              <a:off x="3825605" y="5764089"/>
              <a:ext cx="52213" cy="11051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817" name="Freeform 2261"/>
            <p:cNvSpPr>
              <a:spLocks/>
            </p:cNvSpPr>
            <p:nvPr/>
          </p:nvSpPr>
          <p:spPr bwMode="auto">
            <a:xfrm rot="-3726419">
              <a:off x="3549456" y="5486271"/>
              <a:ext cx="74607" cy="172660"/>
            </a:xfrm>
            <a:custGeom>
              <a:avLst/>
              <a:gdLst>
                <a:gd name="T0" fmla="*/ 24309834 w 192"/>
                <a:gd name="T1" fmla="*/ 7242910 h 294"/>
                <a:gd name="T2" fmla="*/ 4982737 w 192"/>
                <a:gd name="T3" fmla="*/ 65185601 h 294"/>
                <a:gd name="T4" fmla="*/ 151157 w 192"/>
                <a:gd name="T5" fmla="*/ 90018111 h 294"/>
                <a:gd name="T6" fmla="*/ 3774648 w 192"/>
                <a:gd name="T7" fmla="*/ 101054839 h 294"/>
                <a:gd name="T8" fmla="*/ 9814706 w 192"/>
                <a:gd name="T9" fmla="*/ 92777146 h 294"/>
                <a:gd name="T10" fmla="*/ 9814706 w 192"/>
                <a:gd name="T11" fmla="*/ 76222329 h 294"/>
                <a:gd name="T12" fmla="*/ 18270167 w 192"/>
                <a:gd name="T13" fmla="*/ 45871181 h 294"/>
                <a:gd name="T14" fmla="*/ 27933719 w 192"/>
                <a:gd name="T15" fmla="*/ 21038680 h 294"/>
                <a:gd name="T16" fmla="*/ 24309834 w 192"/>
                <a:gd name="T17" fmla="*/ 7242910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67" name="Группа 566"/>
          <p:cNvGrpSpPr>
            <a:grpSpLocks/>
          </p:cNvGrpSpPr>
          <p:nvPr/>
        </p:nvGrpSpPr>
        <p:grpSpPr bwMode="auto">
          <a:xfrm>
            <a:off x="2928938" y="2500313"/>
            <a:ext cx="1492250" cy="1020762"/>
            <a:chOff x="4429124" y="2357430"/>
            <a:chExt cx="1492270" cy="1020543"/>
          </a:xfrm>
        </p:grpSpPr>
        <p:sp>
          <p:nvSpPr>
            <p:cNvPr id="557" name="Freeform 743"/>
            <p:cNvSpPr>
              <a:spLocks/>
            </p:cNvSpPr>
            <p:nvPr/>
          </p:nvSpPr>
          <p:spPr bwMode="auto">
            <a:xfrm rot="19266328">
              <a:off x="4429124" y="2598369"/>
              <a:ext cx="1009504" cy="296621"/>
            </a:xfrm>
            <a:custGeom>
              <a:avLst/>
              <a:gdLst>
                <a:gd name="connsiteX0" fmla="*/ 966 w 966"/>
                <a:gd name="connsiteY0" fmla="*/ 305 h 350"/>
                <a:gd name="connsiteX1" fmla="*/ 822 w 966"/>
                <a:gd name="connsiteY1" fmla="*/ 81 h 350"/>
                <a:gd name="connsiteX2" fmla="*/ 694 w 966"/>
                <a:gd name="connsiteY2" fmla="*/ 9 h 350"/>
                <a:gd name="connsiteX3" fmla="*/ 494 w 966"/>
                <a:gd name="connsiteY3" fmla="*/ 57 h 350"/>
                <a:gd name="connsiteX4" fmla="*/ 0 w 966"/>
                <a:gd name="connsiteY4" fmla="*/ 350 h 350"/>
                <a:gd name="connsiteX0" fmla="*/ 966 w 966"/>
                <a:gd name="connsiteY0" fmla="*/ 300 h 345"/>
                <a:gd name="connsiteX1" fmla="*/ 822 w 966"/>
                <a:gd name="connsiteY1" fmla="*/ 76 h 345"/>
                <a:gd name="connsiteX2" fmla="*/ 694 w 966"/>
                <a:gd name="connsiteY2" fmla="*/ 4 h 345"/>
                <a:gd name="connsiteX3" fmla="*/ 494 w 966"/>
                <a:gd name="connsiteY3" fmla="*/ 52 h 345"/>
                <a:gd name="connsiteX4" fmla="*/ 221 w 966"/>
                <a:gd name="connsiteY4" fmla="*/ 171 h 345"/>
                <a:gd name="connsiteX5" fmla="*/ 0 w 966"/>
                <a:gd name="connsiteY5" fmla="*/ 345 h 345"/>
                <a:gd name="connsiteX0" fmla="*/ 920 w 920"/>
                <a:gd name="connsiteY0" fmla="*/ 300 h 361"/>
                <a:gd name="connsiteX1" fmla="*/ 776 w 920"/>
                <a:gd name="connsiteY1" fmla="*/ 76 h 361"/>
                <a:gd name="connsiteX2" fmla="*/ 648 w 920"/>
                <a:gd name="connsiteY2" fmla="*/ 4 h 361"/>
                <a:gd name="connsiteX3" fmla="*/ 448 w 920"/>
                <a:gd name="connsiteY3" fmla="*/ 52 h 361"/>
                <a:gd name="connsiteX4" fmla="*/ 175 w 920"/>
                <a:gd name="connsiteY4" fmla="*/ 171 h 361"/>
                <a:gd name="connsiteX5" fmla="*/ 0 w 920"/>
                <a:gd name="connsiteY5" fmla="*/ 361 h 361"/>
                <a:gd name="connsiteX0" fmla="*/ 1051 w 1051"/>
                <a:gd name="connsiteY0" fmla="*/ 300 h 361"/>
                <a:gd name="connsiteX1" fmla="*/ 907 w 1051"/>
                <a:gd name="connsiteY1" fmla="*/ 76 h 361"/>
                <a:gd name="connsiteX2" fmla="*/ 779 w 1051"/>
                <a:gd name="connsiteY2" fmla="*/ 4 h 361"/>
                <a:gd name="connsiteX3" fmla="*/ 579 w 1051"/>
                <a:gd name="connsiteY3" fmla="*/ 52 h 361"/>
                <a:gd name="connsiteX4" fmla="*/ 306 w 1051"/>
                <a:gd name="connsiteY4" fmla="*/ 171 h 361"/>
                <a:gd name="connsiteX5" fmla="*/ 131 w 1051"/>
                <a:gd name="connsiteY5" fmla="*/ 361 h 361"/>
                <a:gd name="connsiteX0" fmla="*/ 1046 w 1046"/>
                <a:gd name="connsiteY0" fmla="*/ 245 h 361"/>
                <a:gd name="connsiteX1" fmla="*/ 907 w 1046"/>
                <a:gd name="connsiteY1" fmla="*/ 76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46 w 1046"/>
                <a:gd name="connsiteY0" fmla="*/ 245 h 361"/>
                <a:gd name="connsiteX1" fmla="*/ 999 w 1046"/>
                <a:gd name="connsiteY1" fmla="*/ 40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72 w 1072"/>
                <a:gd name="connsiteY0" fmla="*/ 245 h 382"/>
                <a:gd name="connsiteX1" fmla="*/ 1025 w 1072"/>
                <a:gd name="connsiteY1" fmla="*/ 40 h 382"/>
                <a:gd name="connsiteX2" fmla="*/ 805 w 1072"/>
                <a:gd name="connsiteY2" fmla="*/ 4 h 382"/>
                <a:gd name="connsiteX3" fmla="*/ 605 w 1072"/>
                <a:gd name="connsiteY3" fmla="*/ 52 h 382"/>
                <a:gd name="connsiteX4" fmla="*/ 332 w 1072"/>
                <a:gd name="connsiteY4" fmla="*/ 171 h 382"/>
                <a:gd name="connsiteX5" fmla="*/ 131 w 1072"/>
                <a:gd name="connsiteY5" fmla="*/ 382 h 382"/>
                <a:gd name="connsiteX0" fmla="*/ 1174 w 1174"/>
                <a:gd name="connsiteY0" fmla="*/ 245 h 382"/>
                <a:gd name="connsiteX1" fmla="*/ 1127 w 1174"/>
                <a:gd name="connsiteY1" fmla="*/ 40 h 382"/>
                <a:gd name="connsiteX2" fmla="*/ 907 w 1174"/>
                <a:gd name="connsiteY2" fmla="*/ 4 h 382"/>
                <a:gd name="connsiteX3" fmla="*/ 707 w 1174"/>
                <a:gd name="connsiteY3" fmla="*/ 52 h 382"/>
                <a:gd name="connsiteX4" fmla="*/ 434 w 1174"/>
                <a:gd name="connsiteY4" fmla="*/ 171 h 382"/>
                <a:gd name="connsiteX5" fmla="*/ 233 w 1174"/>
                <a:gd name="connsiteY5" fmla="*/ 382 h 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" h="382">
                  <a:moveTo>
                    <a:pt x="1174" y="245"/>
                  </a:moveTo>
                  <a:cubicBezTo>
                    <a:pt x="1150" y="208"/>
                    <a:pt x="1171" y="80"/>
                    <a:pt x="1127" y="40"/>
                  </a:cubicBezTo>
                  <a:cubicBezTo>
                    <a:pt x="1083" y="0"/>
                    <a:pt x="977" y="2"/>
                    <a:pt x="907" y="4"/>
                  </a:cubicBezTo>
                  <a:cubicBezTo>
                    <a:pt x="837" y="6"/>
                    <a:pt x="786" y="24"/>
                    <a:pt x="707" y="52"/>
                  </a:cubicBezTo>
                  <a:cubicBezTo>
                    <a:pt x="628" y="80"/>
                    <a:pt x="513" y="116"/>
                    <a:pt x="434" y="171"/>
                  </a:cubicBezTo>
                  <a:cubicBezTo>
                    <a:pt x="355" y="226"/>
                    <a:pt x="0" y="328"/>
                    <a:pt x="233" y="3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ln w="3175" cap="flat" cmpd="sng">
              <a:gradFill flip="none" rotWithShape="1">
                <a:gsLst>
                  <a:gs pos="0">
                    <a:srgbClr val="800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772" name="Freeform 2260"/>
            <p:cNvSpPr>
              <a:spLocks/>
            </p:cNvSpPr>
            <p:nvPr/>
          </p:nvSpPr>
          <p:spPr bwMode="auto">
            <a:xfrm rot="-962571">
              <a:off x="4937327" y="2560312"/>
              <a:ext cx="920557" cy="817661"/>
            </a:xfrm>
            <a:custGeom>
              <a:avLst/>
              <a:gdLst>
                <a:gd name="T0" fmla="*/ 2147483647 w 972"/>
                <a:gd name="T1" fmla="*/ 2147483647 h 1125"/>
                <a:gd name="T2" fmla="*/ 2147483647 w 972"/>
                <a:gd name="T3" fmla="*/ 2147483647 h 1125"/>
                <a:gd name="T4" fmla="*/ 2147483647 w 972"/>
                <a:gd name="T5" fmla="*/ 1935013177 h 1125"/>
                <a:gd name="T6" fmla="*/ 2147483647 w 972"/>
                <a:gd name="T7" fmla="*/ 2147483647 h 1125"/>
                <a:gd name="T8" fmla="*/ 2147483647 w 972"/>
                <a:gd name="T9" fmla="*/ 2147483647 h 1125"/>
                <a:gd name="T10" fmla="*/ 2147483647 w 972"/>
                <a:gd name="T11" fmla="*/ 2147483647 h 1125"/>
                <a:gd name="T12" fmla="*/ 2147483647 w 972"/>
                <a:gd name="T13" fmla="*/ 2147483647 h 1125"/>
                <a:gd name="T14" fmla="*/ 2147483647 w 972"/>
                <a:gd name="T15" fmla="*/ 2147483647 h 1125"/>
                <a:gd name="T16" fmla="*/ 2147483647 w 972"/>
                <a:gd name="T17" fmla="*/ 2147483647 h 1125"/>
                <a:gd name="T18" fmla="*/ 2147483647 w 972"/>
                <a:gd name="T19" fmla="*/ 2147483647 h 1125"/>
                <a:gd name="T20" fmla="*/ 2147483647 w 972"/>
                <a:gd name="T21" fmla="*/ 2147483647 h 1125"/>
                <a:gd name="T22" fmla="*/ 2147483647 w 972"/>
                <a:gd name="T23" fmla="*/ 2147483647 h 1125"/>
                <a:gd name="T24" fmla="*/ 2147483647 w 972"/>
                <a:gd name="T25" fmla="*/ 2147483647 h 1125"/>
                <a:gd name="T26" fmla="*/ 2147483647 w 972"/>
                <a:gd name="T27" fmla="*/ 2147483647 h 1125"/>
                <a:gd name="T28" fmla="*/ 2147483647 w 972"/>
                <a:gd name="T29" fmla="*/ 2147483647 h 1125"/>
                <a:gd name="T30" fmla="*/ 2147483647 w 972"/>
                <a:gd name="T31" fmla="*/ 2147483647 h 11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72"/>
                <a:gd name="T49" fmla="*/ 0 h 1125"/>
                <a:gd name="T50" fmla="*/ 972 w 972"/>
                <a:gd name="T51" fmla="*/ 1125 h 11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72" h="1125">
                  <a:moveTo>
                    <a:pt x="633" y="38"/>
                  </a:moveTo>
                  <a:cubicBezTo>
                    <a:pt x="621" y="39"/>
                    <a:pt x="606" y="34"/>
                    <a:pt x="591" y="29"/>
                  </a:cubicBezTo>
                  <a:cubicBezTo>
                    <a:pt x="576" y="24"/>
                    <a:pt x="579" y="0"/>
                    <a:pt x="545" y="6"/>
                  </a:cubicBezTo>
                  <a:cubicBezTo>
                    <a:pt x="511" y="12"/>
                    <a:pt x="434" y="17"/>
                    <a:pt x="389" y="66"/>
                  </a:cubicBezTo>
                  <a:cubicBezTo>
                    <a:pt x="344" y="115"/>
                    <a:pt x="323" y="225"/>
                    <a:pt x="273" y="302"/>
                  </a:cubicBezTo>
                  <a:cubicBezTo>
                    <a:pt x="223" y="379"/>
                    <a:pt x="134" y="435"/>
                    <a:pt x="91" y="526"/>
                  </a:cubicBezTo>
                  <a:cubicBezTo>
                    <a:pt x="48" y="617"/>
                    <a:pt x="0" y="759"/>
                    <a:pt x="17" y="846"/>
                  </a:cubicBezTo>
                  <a:cubicBezTo>
                    <a:pt x="34" y="933"/>
                    <a:pt x="107" y="1000"/>
                    <a:pt x="193" y="1046"/>
                  </a:cubicBezTo>
                  <a:cubicBezTo>
                    <a:pt x="279" y="1092"/>
                    <a:pt x="422" y="1125"/>
                    <a:pt x="533" y="1122"/>
                  </a:cubicBezTo>
                  <a:cubicBezTo>
                    <a:pt x="644" y="1119"/>
                    <a:pt x="786" y="1086"/>
                    <a:pt x="857" y="1030"/>
                  </a:cubicBezTo>
                  <a:cubicBezTo>
                    <a:pt x="928" y="974"/>
                    <a:pt x="952" y="866"/>
                    <a:pt x="962" y="785"/>
                  </a:cubicBezTo>
                  <a:cubicBezTo>
                    <a:pt x="972" y="704"/>
                    <a:pt x="945" y="621"/>
                    <a:pt x="917" y="546"/>
                  </a:cubicBezTo>
                  <a:cubicBezTo>
                    <a:pt x="889" y="471"/>
                    <a:pt x="812" y="405"/>
                    <a:pt x="793" y="334"/>
                  </a:cubicBezTo>
                  <a:cubicBezTo>
                    <a:pt x="774" y="263"/>
                    <a:pt x="825" y="171"/>
                    <a:pt x="801" y="118"/>
                  </a:cubicBezTo>
                  <a:cubicBezTo>
                    <a:pt x="777" y="65"/>
                    <a:pt x="678" y="27"/>
                    <a:pt x="649" y="14"/>
                  </a:cubicBezTo>
                  <a:cubicBezTo>
                    <a:pt x="620" y="1"/>
                    <a:pt x="630" y="33"/>
                    <a:pt x="625" y="38"/>
                  </a:cubicBezTo>
                </a:path>
              </a:pathLst>
            </a:custGeom>
            <a:gradFill rotWithShape="1">
              <a:gsLst>
                <a:gs pos="0">
                  <a:srgbClr val="FAF400"/>
                </a:gs>
                <a:gs pos="100000">
                  <a:srgbClr val="D2CD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73" name="Freeform 1011"/>
            <p:cNvSpPr>
              <a:spLocks/>
            </p:cNvSpPr>
            <p:nvPr/>
          </p:nvSpPr>
          <p:spPr bwMode="auto">
            <a:xfrm rot="-3664139">
              <a:off x="5293371" y="2853452"/>
              <a:ext cx="349941" cy="574322"/>
            </a:xfrm>
            <a:custGeom>
              <a:avLst/>
              <a:gdLst>
                <a:gd name="T0" fmla="*/ 254373053 w 288"/>
                <a:gd name="T1" fmla="*/ 198747053 h 218"/>
                <a:gd name="T2" fmla="*/ 59533706 w 288"/>
                <a:gd name="T3" fmla="*/ 43627404 h 218"/>
                <a:gd name="T4" fmla="*/ 5411935 w 288"/>
                <a:gd name="T5" fmla="*/ 470209046 h 218"/>
                <a:gd name="T6" fmla="*/ 92007750 w 288"/>
                <a:gd name="T7" fmla="*/ 935570605 h 218"/>
                <a:gd name="T8" fmla="*/ 340967694 w 288"/>
                <a:gd name="T9" fmla="*/ 1013130399 h 218"/>
                <a:gd name="T10" fmla="*/ 384265584 w 288"/>
                <a:gd name="T11" fmla="*/ 664108530 h 218"/>
                <a:gd name="T12" fmla="*/ 254373053 w 288"/>
                <a:gd name="T13" fmla="*/ 198747053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74" name="Freeform 2261"/>
            <p:cNvSpPr>
              <a:spLocks/>
            </p:cNvSpPr>
            <p:nvPr/>
          </p:nvSpPr>
          <p:spPr bwMode="auto">
            <a:xfrm rot="-962571">
              <a:off x="5342637" y="2371383"/>
              <a:ext cx="181839" cy="213682"/>
            </a:xfrm>
            <a:custGeom>
              <a:avLst/>
              <a:gdLst>
                <a:gd name="T0" fmla="*/ 100860030 w 192"/>
                <a:gd name="T1" fmla="*/ 10166610 h 294"/>
                <a:gd name="T2" fmla="*/ 20672822 w 192"/>
                <a:gd name="T3" fmla="*/ 91498036 h 294"/>
                <a:gd name="T4" fmla="*/ 626019 w 192"/>
                <a:gd name="T5" fmla="*/ 126354375 h 294"/>
                <a:gd name="T6" fmla="*/ 15661833 w 192"/>
                <a:gd name="T7" fmla="*/ 141846314 h 294"/>
                <a:gd name="T8" fmla="*/ 40719626 w 192"/>
                <a:gd name="T9" fmla="*/ 130227541 h 294"/>
                <a:gd name="T10" fmla="*/ 40719626 w 192"/>
                <a:gd name="T11" fmla="*/ 106989997 h 294"/>
                <a:gd name="T12" fmla="*/ 75801297 w 192"/>
                <a:gd name="T13" fmla="*/ 64387325 h 294"/>
                <a:gd name="T14" fmla="*/ 115894890 w 192"/>
                <a:gd name="T15" fmla="*/ 29530997 h 294"/>
                <a:gd name="T16" fmla="*/ 100860030 w 192"/>
                <a:gd name="T17" fmla="*/ 10166610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75" name="Freeform 2264"/>
            <p:cNvSpPr>
              <a:spLocks/>
            </p:cNvSpPr>
            <p:nvPr/>
          </p:nvSpPr>
          <p:spPr bwMode="auto">
            <a:xfrm rot="-962571">
              <a:off x="5507329" y="3333614"/>
              <a:ext cx="114596" cy="27618"/>
            </a:xfrm>
            <a:custGeom>
              <a:avLst/>
              <a:gdLst>
                <a:gd name="T0" fmla="*/ 0 w 121"/>
                <a:gd name="T1" fmla="*/ 5325186 h 38"/>
                <a:gd name="T2" fmla="*/ 35081535 w 121"/>
                <a:gd name="T3" fmla="*/ 1452125 h 38"/>
                <a:gd name="T4" fmla="*/ 75174987 w 121"/>
                <a:gd name="T5" fmla="*/ 13070582 h 38"/>
                <a:gd name="T6" fmla="*/ 30069611 w 121"/>
                <a:gd name="T7" fmla="*/ 16943642 h 38"/>
                <a:gd name="T8" fmla="*/ 0 w 121"/>
                <a:gd name="T9" fmla="*/ 5325186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38"/>
                <a:gd name="T17" fmla="*/ 121 w 12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38">
                  <a:moveTo>
                    <a:pt x="0" y="11"/>
                  </a:moveTo>
                  <a:cubicBezTo>
                    <a:pt x="2" y="8"/>
                    <a:pt x="36" y="0"/>
                    <a:pt x="56" y="3"/>
                  </a:cubicBezTo>
                  <a:cubicBezTo>
                    <a:pt x="81" y="4"/>
                    <a:pt x="121" y="22"/>
                    <a:pt x="120" y="27"/>
                  </a:cubicBezTo>
                  <a:cubicBezTo>
                    <a:pt x="119" y="32"/>
                    <a:pt x="68" y="38"/>
                    <a:pt x="48" y="35"/>
                  </a:cubicBezTo>
                  <a:cubicBezTo>
                    <a:pt x="28" y="32"/>
                    <a:pt x="10" y="16"/>
                    <a:pt x="0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8" name="Freeform 744"/>
            <p:cNvSpPr>
              <a:spLocks/>
            </p:cNvSpPr>
            <p:nvPr/>
          </p:nvSpPr>
          <p:spPr bwMode="auto">
            <a:xfrm rot="19136517">
              <a:off x="4658261" y="2646969"/>
              <a:ext cx="944000" cy="346613"/>
            </a:xfrm>
            <a:custGeom>
              <a:avLst/>
              <a:gdLst>
                <a:gd name="connsiteX0" fmla="*/ 35 w 902"/>
                <a:gd name="connsiteY0" fmla="*/ 92 h 395"/>
                <a:gd name="connsiteX1" fmla="*/ 92 w 902"/>
                <a:gd name="connsiteY1" fmla="*/ 161 h 395"/>
                <a:gd name="connsiteX2" fmla="*/ 587 w 902"/>
                <a:gd name="connsiteY2" fmla="*/ 380 h 395"/>
                <a:gd name="connsiteX3" fmla="*/ 867 w 902"/>
                <a:gd name="connsiteY3" fmla="*/ 252 h 395"/>
                <a:gd name="connsiteX4" fmla="*/ 795 w 902"/>
                <a:gd name="connsiteY4" fmla="*/ 28 h 395"/>
                <a:gd name="connsiteX5" fmla="*/ 267 w 902"/>
                <a:gd name="connsiteY5" fmla="*/ 84 h 395"/>
                <a:gd name="connsiteX0" fmla="*/ 35 w 901"/>
                <a:gd name="connsiteY0" fmla="*/ 92 h 349"/>
                <a:gd name="connsiteX1" fmla="*/ 92 w 901"/>
                <a:gd name="connsiteY1" fmla="*/ 161 h 349"/>
                <a:gd name="connsiteX2" fmla="*/ 588 w 901"/>
                <a:gd name="connsiteY2" fmla="*/ 334 h 349"/>
                <a:gd name="connsiteX3" fmla="*/ 867 w 901"/>
                <a:gd name="connsiteY3" fmla="*/ 252 h 349"/>
                <a:gd name="connsiteX4" fmla="*/ 795 w 901"/>
                <a:gd name="connsiteY4" fmla="*/ 28 h 349"/>
                <a:gd name="connsiteX5" fmla="*/ 267 w 901"/>
                <a:gd name="connsiteY5" fmla="*/ 84 h 349"/>
                <a:gd name="connsiteX0" fmla="*/ 47 w 913"/>
                <a:gd name="connsiteY0" fmla="*/ 92 h 339"/>
                <a:gd name="connsiteX1" fmla="*/ 92 w 913"/>
                <a:gd name="connsiteY1" fmla="*/ 223 h 339"/>
                <a:gd name="connsiteX2" fmla="*/ 600 w 913"/>
                <a:gd name="connsiteY2" fmla="*/ 334 h 339"/>
                <a:gd name="connsiteX3" fmla="*/ 879 w 913"/>
                <a:gd name="connsiteY3" fmla="*/ 252 h 339"/>
                <a:gd name="connsiteX4" fmla="*/ 807 w 913"/>
                <a:gd name="connsiteY4" fmla="*/ 28 h 339"/>
                <a:gd name="connsiteX5" fmla="*/ 279 w 913"/>
                <a:gd name="connsiteY5" fmla="*/ 84 h 339"/>
                <a:gd name="connsiteX0" fmla="*/ 113 w 979"/>
                <a:gd name="connsiteY0" fmla="*/ 92 h 339"/>
                <a:gd name="connsiteX1" fmla="*/ 158 w 979"/>
                <a:gd name="connsiteY1" fmla="*/ 223 h 339"/>
                <a:gd name="connsiteX2" fmla="*/ 666 w 979"/>
                <a:gd name="connsiteY2" fmla="*/ 334 h 339"/>
                <a:gd name="connsiteX3" fmla="*/ 945 w 979"/>
                <a:gd name="connsiteY3" fmla="*/ 252 h 339"/>
                <a:gd name="connsiteX4" fmla="*/ 873 w 979"/>
                <a:gd name="connsiteY4" fmla="*/ 28 h 339"/>
                <a:gd name="connsiteX5" fmla="*/ 345 w 979"/>
                <a:gd name="connsiteY5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26 w 960"/>
                <a:gd name="connsiteY6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152 w 1018"/>
                <a:gd name="connsiteY0" fmla="*/ 92 h 339"/>
                <a:gd name="connsiteX1" fmla="*/ 7 w 1018"/>
                <a:gd name="connsiteY1" fmla="*/ 120 h 339"/>
                <a:gd name="connsiteX2" fmla="*/ 197 w 1018"/>
                <a:gd name="connsiteY2" fmla="*/ 223 h 339"/>
                <a:gd name="connsiteX3" fmla="*/ 705 w 1018"/>
                <a:gd name="connsiteY3" fmla="*/ 334 h 339"/>
                <a:gd name="connsiteX4" fmla="*/ 984 w 1018"/>
                <a:gd name="connsiteY4" fmla="*/ 252 h 339"/>
                <a:gd name="connsiteX5" fmla="*/ 912 w 1018"/>
                <a:gd name="connsiteY5" fmla="*/ 28 h 339"/>
                <a:gd name="connsiteX6" fmla="*/ 392 w 1018"/>
                <a:gd name="connsiteY6" fmla="*/ 82 h 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" h="339">
                  <a:moveTo>
                    <a:pt x="152" y="92"/>
                  </a:moveTo>
                  <a:cubicBezTo>
                    <a:pt x="152" y="92"/>
                    <a:pt x="0" y="98"/>
                    <a:pt x="7" y="120"/>
                  </a:cubicBezTo>
                  <a:cubicBezTo>
                    <a:pt x="14" y="142"/>
                    <a:pt x="81" y="187"/>
                    <a:pt x="197" y="223"/>
                  </a:cubicBezTo>
                  <a:cubicBezTo>
                    <a:pt x="313" y="259"/>
                    <a:pt x="574" y="329"/>
                    <a:pt x="705" y="334"/>
                  </a:cubicBezTo>
                  <a:cubicBezTo>
                    <a:pt x="836" y="339"/>
                    <a:pt x="950" y="303"/>
                    <a:pt x="984" y="252"/>
                  </a:cubicBezTo>
                  <a:cubicBezTo>
                    <a:pt x="1018" y="201"/>
                    <a:pt x="1011" y="56"/>
                    <a:pt x="912" y="28"/>
                  </a:cubicBezTo>
                  <a:cubicBezTo>
                    <a:pt x="813" y="0"/>
                    <a:pt x="644" y="82"/>
                    <a:pt x="392" y="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r="100000" b="100000"/>
              </a:path>
              <a:tileRect l="-100000" t="-100000"/>
            </a:gradFill>
            <a:ln w="3175" cap="flat" cmpd="sng">
              <a:gradFill flip="none" rotWithShape="1">
                <a:gsLst>
                  <a:gs pos="0">
                    <a:srgbClr val="800000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59" name="Freeform 745"/>
            <p:cNvSpPr>
              <a:spLocks/>
            </p:cNvSpPr>
            <p:nvPr/>
          </p:nvSpPr>
          <p:spPr bwMode="auto">
            <a:xfrm rot="19136517">
              <a:off x="5341005" y="2486085"/>
              <a:ext cx="63473" cy="27180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60" name="Freeform 745"/>
            <p:cNvSpPr>
              <a:spLocks/>
            </p:cNvSpPr>
            <p:nvPr/>
          </p:nvSpPr>
          <p:spPr bwMode="auto">
            <a:xfrm rot="19136517">
              <a:off x="5222727" y="2625516"/>
              <a:ext cx="54598" cy="22448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61" name="Freeform 745"/>
            <p:cNvSpPr>
              <a:spLocks/>
            </p:cNvSpPr>
            <p:nvPr/>
          </p:nvSpPr>
          <p:spPr bwMode="auto">
            <a:xfrm rot="19136517">
              <a:off x="5092546" y="2751475"/>
              <a:ext cx="70689" cy="16791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62" name="Freeform 745"/>
            <p:cNvSpPr>
              <a:spLocks/>
            </p:cNvSpPr>
            <p:nvPr/>
          </p:nvSpPr>
          <p:spPr bwMode="auto">
            <a:xfrm rot="16526354">
              <a:off x="5092134" y="2442963"/>
              <a:ext cx="57296" cy="18262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63" name="Freeform 745"/>
            <p:cNvSpPr>
              <a:spLocks/>
            </p:cNvSpPr>
            <p:nvPr/>
          </p:nvSpPr>
          <p:spPr bwMode="auto">
            <a:xfrm rot="16526354">
              <a:off x="4985977" y="2601893"/>
              <a:ext cx="57296" cy="13897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794" name="Freeform 2261"/>
            <p:cNvSpPr>
              <a:spLocks/>
            </p:cNvSpPr>
            <p:nvPr/>
          </p:nvSpPr>
          <p:spPr bwMode="auto">
            <a:xfrm rot="2485974">
              <a:off x="5347321" y="2357430"/>
              <a:ext cx="93820" cy="189467"/>
            </a:xfrm>
            <a:custGeom>
              <a:avLst/>
              <a:gdLst>
                <a:gd name="T0" fmla="*/ 30570170 w 192"/>
                <a:gd name="T1" fmla="*/ 7947947 h 294"/>
                <a:gd name="T2" fmla="*/ 6265905 w 192"/>
                <a:gd name="T3" fmla="*/ 71530872 h 294"/>
                <a:gd name="T4" fmla="*/ 190083 w 192"/>
                <a:gd name="T5" fmla="*/ 98780617 h 294"/>
                <a:gd name="T6" fmla="*/ 4746706 w 192"/>
                <a:gd name="T7" fmla="*/ 110891678 h 294"/>
                <a:gd name="T8" fmla="*/ 12342216 w 192"/>
                <a:gd name="T9" fmla="*/ 101808222 h 294"/>
                <a:gd name="T10" fmla="*/ 12342216 w 192"/>
                <a:gd name="T11" fmla="*/ 83641933 h 294"/>
                <a:gd name="T12" fmla="*/ 22975150 w 192"/>
                <a:gd name="T13" fmla="*/ 50336354 h 294"/>
                <a:gd name="T14" fmla="*/ 35127287 w 192"/>
                <a:gd name="T15" fmla="*/ 23086619 h 294"/>
                <a:gd name="T16" fmla="*/ 30570170 w 192"/>
                <a:gd name="T17" fmla="*/ 7947947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95" name="TextBox 564"/>
            <p:cNvSpPr txBox="1">
              <a:spLocks noChangeArrowheads="1"/>
            </p:cNvSpPr>
            <p:nvPr/>
          </p:nvSpPr>
          <p:spPr bwMode="auto">
            <a:xfrm>
              <a:off x="5000628" y="2786058"/>
              <a:ext cx="9207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гость</a:t>
              </a:r>
            </a:p>
          </p:txBody>
        </p:sp>
      </p:grpSp>
      <p:grpSp>
        <p:nvGrpSpPr>
          <p:cNvPr id="542" name="Группа 541"/>
          <p:cNvGrpSpPr>
            <a:grpSpLocks/>
          </p:cNvGrpSpPr>
          <p:nvPr/>
        </p:nvGrpSpPr>
        <p:grpSpPr bwMode="auto">
          <a:xfrm>
            <a:off x="3429000" y="2500313"/>
            <a:ext cx="776288" cy="635000"/>
            <a:chOff x="4653123" y="2563065"/>
            <a:chExt cx="776133" cy="634791"/>
          </a:xfrm>
        </p:grpSpPr>
        <p:sp>
          <p:nvSpPr>
            <p:cNvPr id="20743" name="Freeform 2260"/>
            <p:cNvSpPr>
              <a:spLocks/>
            </p:cNvSpPr>
            <p:nvPr/>
          </p:nvSpPr>
          <p:spPr bwMode="auto">
            <a:xfrm rot="-962571">
              <a:off x="4929190" y="2689260"/>
              <a:ext cx="500066" cy="508596"/>
            </a:xfrm>
            <a:custGeom>
              <a:avLst/>
              <a:gdLst>
                <a:gd name="T0" fmla="*/ 2147483647 w 972"/>
                <a:gd name="T1" fmla="*/ 2147483647 h 1125"/>
                <a:gd name="T2" fmla="*/ 2147483647 w 972"/>
                <a:gd name="T3" fmla="*/ 2147483647 h 1125"/>
                <a:gd name="T4" fmla="*/ 2147483647 w 972"/>
                <a:gd name="T5" fmla="*/ 1203603892 h 1125"/>
                <a:gd name="T6" fmla="*/ 2147483647 w 972"/>
                <a:gd name="T7" fmla="*/ 2147483647 h 1125"/>
                <a:gd name="T8" fmla="*/ 2147483647 w 972"/>
                <a:gd name="T9" fmla="*/ 2147483647 h 1125"/>
                <a:gd name="T10" fmla="*/ 2147483647 w 972"/>
                <a:gd name="T11" fmla="*/ 2147483647 h 1125"/>
                <a:gd name="T12" fmla="*/ 2147483647 w 972"/>
                <a:gd name="T13" fmla="*/ 2147483647 h 1125"/>
                <a:gd name="T14" fmla="*/ 2147483647 w 972"/>
                <a:gd name="T15" fmla="*/ 2147483647 h 1125"/>
                <a:gd name="T16" fmla="*/ 2147483647 w 972"/>
                <a:gd name="T17" fmla="*/ 2147483647 h 1125"/>
                <a:gd name="T18" fmla="*/ 2147483647 w 972"/>
                <a:gd name="T19" fmla="*/ 2147483647 h 1125"/>
                <a:gd name="T20" fmla="*/ 2147483647 w 972"/>
                <a:gd name="T21" fmla="*/ 2147483647 h 1125"/>
                <a:gd name="T22" fmla="*/ 2147483647 w 972"/>
                <a:gd name="T23" fmla="*/ 2147483647 h 1125"/>
                <a:gd name="T24" fmla="*/ 2147483647 w 972"/>
                <a:gd name="T25" fmla="*/ 2147483647 h 1125"/>
                <a:gd name="T26" fmla="*/ 2147483647 w 972"/>
                <a:gd name="T27" fmla="*/ 2147483647 h 1125"/>
                <a:gd name="T28" fmla="*/ 2147483647 w 972"/>
                <a:gd name="T29" fmla="*/ 2147483647 h 1125"/>
                <a:gd name="T30" fmla="*/ 2147483647 w 972"/>
                <a:gd name="T31" fmla="*/ 2147483647 h 11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72"/>
                <a:gd name="T49" fmla="*/ 0 h 1125"/>
                <a:gd name="T50" fmla="*/ 972 w 972"/>
                <a:gd name="T51" fmla="*/ 1125 h 11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72" h="1125">
                  <a:moveTo>
                    <a:pt x="633" y="38"/>
                  </a:moveTo>
                  <a:cubicBezTo>
                    <a:pt x="621" y="39"/>
                    <a:pt x="606" y="34"/>
                    <a:pt x="591" y="29"/>
                  </a:cubicBezTo>
                  <a:cubicBezTo>
                    <a:pt x="576" y="24"/>
                    <a:pt x="579" y="0"/>
                    <a:pt x="545" y="6"/>
                  </a:cubicBezTo>
                  <a:cubicBezTo>
                    <a:pt x="511" y="12"/>
                    <a:pt x="434" y="17"/>
                    <a:pt x="389" y="66"/>
                  </a:cubicBezTo>
                  <a:cubicBezTo>
                    <a:pt x="344" y="115"/>
                    <a:pt x="323" y="225"/>
                    <a:pt x="273" y="302"/>
                  </a:cubicBezTo>
                  <a:cubicBezTo>
                    <a:pt x="223" y="379"/>
                    <a:pt x="134" y="435"/>
                    <a:pt x="91" y="526"/>
                  </a:cubicBezTo>
                  <a:cubicBezTo>
                    <a:pt x="48" y="617"/>
                    <a:pt x="0" y="759"/>
                    <a:pt x="17" y="846"/>
                  </a:cubicBezTo>
                  <a:cubicBezTo>
                    <a:pt x="34" y="933"/>
                    <a:pt x="107" y="1000"/>
                    <a:pt x="193" y="1046"/>
                  </a:cubicBezTo>
                  <a:cubicBezTo>
                    <a:pt x="279" y="1092"/>
                    <a:pt x="422" y="1125"/>
                    <a:pt x="533" y="1122"/>
                  </a:cubicBezTo>
                  <a:cubicBezTo>
                    <a:pt x="644" y="1119"/>
                    <a:pt x="786" y="1086"/>
                    <a:pt x="857" y="1030"/>
                  </a:cubicBezTo>
                  <a:cubicBezTo>
                    <a:pt x="928" y="974"/>
                    <a:pt x="952" y="866"/>
                    <a:pt x="962" y="785"/>
                  </a:cubicBezTo>
                  <a:cubicBezTo>
                    <a:pt x="972" y="704"/>
                    <a:pt x="945" y="621"/>
                    <a:pt x="917" y="546"/>
                  </a:cubicBezTo>
                  <a:cubicBezTo>
                    <a:pt x="889" y="471"/>
                    <a:pt x="812" y="405"/>
                    <a:pt x="793" y="334"/>
                  </a:cubicBezTo>
                  <a:cubicBezTo>
                    <a:pt x="774" y="263"/>
                    <a:pt x="825" y="171"/>
                    <a:pt x="801" y="118"/>
                  </a:cubicBezTo>
                  <a:cubicBezTo>
                    <a:pt x="777" y="65"/>
                    <a:pt x="678" y="27"/>
                    <a:pt x="649" y="14"/>
                  </a:cubicBezTo>
                  <a:cubicBezTo>
                    <a:pt x="620" y="1"/>
                    <a:pt x="630" y="33"/>
                    <a:pt x="625" y="38"/>
                  </a:cubicBezTo>
                </a:path>
              </a:pathLst>
            </a:custGeom>
            <a:gradFill rotWithShape="1">
              <a:gsLst>
                <a:gs pos="0">
                  <a:srgbClr val="FAF400"/>
                </a:gs>
                <a:gs pos="100000">
                  <a:srgbClr val="D2CD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44" name="Freeform 1011"/>
            <p:cNvSpPr>
              <a:spLocks/>
            </p:cNvSpPr>
            <p:nvPr/>
          </p:nvSpPr>
          <p:spPr bwMode="auto">
            <a:xfrm rot="-3664139">
              <a:off x="5108814" y="2894223"/>
              <a:ext cx="217668" cy="311984"/>
            </a:xfrm>
            <a:custGeom>
              <a:avLst/>
              <a:gdLst>
                <a:gd name="T0" fmla="*/ 158223454 w 288"/>
                <a:gd name="T1" fmla="*/ 107963652 h 218"/>
                <a:gd name="T2" fmla="*/ 37030765 w 288"/>
                <a:gd name="T3" fmla="*/ 23699340 h 218"/>
                <a:gd name="T4" fmla="*/ 3366296 w 288"/>
                <a:gd name="T5" fmla="*/ 255427616 h 218"/>
                <a:gd name="T6" fmla="*/ 57230056 w 288"/>
                <a:gd name="T7" fmla="*/ 508221973 h 218"/>
                <a:gd name="T8" fmla="*/ 212086483 w 288"/>
                <a:gd name="T9" fmla="*/ 550354112 h 218"/>
                <a:gd name="T10" fmla="*/ 239018352 w 288"/>
                <a:gd name="T11" fmla="*/ 360757964 h 218"/>
                <a:gd name="T12" fmla="*/ 158223454 w 288"/>
                <a:gd name="T13" fmla="*/ 107963652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45" name="Freeform 2261"/>
            <p:cNvSpPr>
              <a:spLocks/>
            </p:cNvSpPr>
            <p:nvPr/>
          </p:nvSpPr>
          <p:spPr bwMode="auto">
            <a:xfrm rot="-962571">
              <a:off x="5149363" y="2571744"/>
              <a:ext cx="98779" cy="132913"/>
            </a:xfrm>
            <a:custGeom>
              <a:avLst/>
              <a:gdLst>
                <a:gd name="T0" fmla="*/ 54789417 w 192"/>
                <a:gd name="T1" fmla="*/ 6323765 h 294"/>
                <a:gd name="T2" fmla="*/ 11229938 w 192"/>
                <a:gd name="T3" fmla="*/ 56912975 h 294"/>
                <a:gd name="T4" fmla="*/ 340067 w 192"/>
                <a:gd name="T5" fmla="*/ 78594075 h 294"/>
                <a:gd name="T6" fmla="*/ 8507857 w 192"/>
                <a:gd name="T7" fmla="*/ 88230263 h 294"/>
                <a:gd name="T8" fmla="*/ 22119809 w 192"/>
                <a:gd name="T9" fmla="*/ 81003235 h 294"/>
                <a:gd name="T10" fmla="*/ 22119809 w 192"/>
                <a:gd name="T11" fmla="*/ 66549178 h 294"/>
                <a:gd name="T12" fmla="*/ 41176955 w 192"/>
                <a:gd name="T13" fmla="*/ 40049759 h 294"/>
                <a:gd name="T14" fmla="*/ 62956689 w 192"/>
                <a:gd name="T15" fmla="*/ 18368666 h 294"/>
                <a:gd name="T16" fmla="*/ 54789417 w 192"/>
                <a:gd name="T17" fmla="*/ 6323765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46" name="Freeform 2264"/>
            <p:cNvSpPr>
              <a:spLocks/>
            </p:cNvSpPr>
            <p:nvPr/>
          </p:nvSpPr>
          <p:spPr bwMode="auto">
            <a:xfrm rot="-962571">
              <a:off x="5238827" y="3170264"/>
              <a:ext cx="62251" cy="17179"/>
            </a:xfrm>
            <a:custGeom>
              <a:avLst/>
              <a:gdLst>
                <a:gd name="T0" fmla="*/ 0 w 121"/>
                <a:gd name="T1" fmla="*/ 3312382 h 38"/>
                <a:gd name="T2" fmla="*/ 19057041 w 121"/>
                <a:gd name="T3" fmla="*/ 903254 h 38"/>
                <a:gd name="T4" fmla="*/ 40836662 w 121"/>
                <a:gd name="T5" fmla="*/ 8130188 h 38"/>
                <a:gd name="T6" fmla="*/ 16334457 w 121"/>
                <a:gd name="T7" fmla="*/ 10539316 h 38"/>
                <a:gd name="T8" fmla="*/ 0 w 121"/>
                <a:gd name="T9" fmla="*/ 331238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38"/>
                <a:gd name="T17" fmla="*/ 121 w 12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38">
                  <a:moveTo>
                    <a:pt x="0" y="11"/>
                  </a:moveTo>
                  <a:cubicBezTo>
                    <a:pt x="2" y="8"/>
                    <a:pt x="36" y="0"/>
                    <a:pt x="56" y="3"/>
                  </a:cubicBezTo>
                  <a:cubicBezTo>
                    <a:pt x="81" y="4"/>
                    <a:pt x="121" y="22"/>
                    <a:pt x="120" y="27"/>
                  </a:cubicBezTo>
                  <a:cubicBezTo>
                    <a:pt x="119" y="32"/>
                    <a:pt x="68" y="38"/>
                    <a:pt x="48" y="35"/>
                  </a:cubicBezTo>
                  <a:cubicBezTo>
                    <a:pt x="28" y="32"/>
                    <a:pt x="10" y="16"/>
                    <a:pt x="0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" name="Freeform 743"/>
            <p:cNvSpPr>
              <a:spLocks/>
            </p:cNvSpPr>
            <p:nvPr/>
          </p:nvSpPr>
          <p:spPr bwMode="auto">
            <a:xfrm rot="19266328">
              <a:off x="4653123" y="2712932"/>
              <a:ext cx="548384" cy="184502"/>
            </a:xfrm>
            <a:custGeom>
              <a:avLst/>
              <a:gdLst>
                <a:gd name="connsiteX0" fmla="*/ 966 w 966"/>
                <a:gd name="connsiteY0" fmla="*/ 305 h 350"/>
                <a:gd name="connsiteX1" fmla="*/ 822 w 966"/>
                <a:gd name="connsiteY1" fmla="*/ 81 h 350"/>
                <a:gd name="connsiteX2" fmla="*/ 694 w 966"/>
                <a:gd name="connsiteY2" fmla="*/ 9 h 350"/>
                <a:gd name="connsiteX3" fmla="*/ 494 w 966"/>
                <a:gd name="connsiteY3" fmla="*/ 57 h 350"/>
                <a:gd name="connsiteX4" fmla="*/ 0 w 966"/>
                <a:gd name="connsiteY4" fmla="*/ 350 h 350"/>
                <a:gd name="connsiteX0" fmla="*/ 966 w 966"/>
                <a:gd name="connsiteY0" fmla="*/ 300 h 345"/>
                <a:gd name="connsiteX1" fmla="*/ 822 w 966"/>
                <a:gd name="connsiteY1" fmla="*/ 76 h 345"/>
                <a:gd name="connsiteX2" fmla="*/ 694 w 966"/>
                <a:gd name="connsiteY2" fmla="*/ 4 h 345"/>
                <a:gd name="connsiteX3" fmla="*/ 494 w 966"/>
                <a:gd name="connsiteY3" fmla="*/ 52 h 345"/>
                <a:gd name="connsiteX4" fmla="*/ 221 w 966"/>
                <a:gd name="connsiteY4" fmla="*/ 171 h 345"/>
                <a:gd name="connsiteX5" fmla="*/ 0 w 966"/>
                <a:gd name="connsiteY5" fmla="*/ 345 h 345"/>
                <a:gd name="connsiteX0" fmla="*/ 920 w 920"/>
                <a:gd name="connsiteY0" fmla="*/ 300 h 361"/>
                <a:gd name="connsiteX1" fmla="*/ 776 w 920"/>
                <a:gd name="connsiteY1" fmla="*/ 76 h 361"/>
                <a:gd name="connsiteX2" fmla="*/ 648 w 920"/>
                <a:gd name="connsiteY2" fmla="*/ 4 h 361"/>
                <a:gd name="connsiteX3" fmla="*/ 448 w 920"/>
                <a:gd name="connsiteY3" fmla="*/ 52 h 361"/>
                <a:gd name="connsiteX4" fmla="*/ 175 w 920"/>
                <a:gd name="connsiteY4" fmla="*/ 171 h 361"/>
                <a:gd name="connsiteX5" fmla="*/ 0 w 920"/>
                <a:gd name="connsiteY5" fmla="*/ 361 h 361"/>
                <a:gd name="connsiteX0" fmla="*/ 1051 w 1051"/>
                <a:gd name="connsiteY0" fmla="*/ 300 h 361"/>
                <a:gd name="connsiteX1" fmla="*/ 907 w 1051"/>
                <a:gd name="connsiteY1" fmla="*/ 76 h 361"/>
                <a:gd name="connsiteX2" fmla="*/ 779 w 1051"/>
                <a:gd name="connsiteY2" fmla="*/ 4 h 361"/>
                <a:gd name="connsiteX3" fmla="*/ 579 w 1051"/>
                <a:gd name="connsiteY3" fmla="*/ 52 h 361"/>
                <a:gd name="connsiteX4" fmla="*/ 306 w 1051"/>
                <a:gd name="connsiteY4" fmla="*/ 171 h 361"/>
                <a:gd name="connsiteX5" fmla="*/ 131 w 1051"/>
                <a:gd name="connsiteY5" fmla="*/ 361 h 361"/>
                <a:gd name="connsiteX0" fmla="*/ 1046 w 1046"/>
                <a:gd name="connsiteY0" fmla="*/ 245 h 361"/>
                <a:gd name="connsiteX1" fmla="*/ 907 w 1046"/>
                <a:gd name="connsiteY1" fmla="*/ 76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46 w 1046"/>
                <a:gd name="connsiteY0" fmla="*/ 245 h 361"/>
                <a:gd name="connsiteX1" fmla="*/ 999 w 1046"/>
                <a:gd name="connsiteY1" fmla="*/ 40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72 w 1072"/>
                <a:gd name="connsiteY0" fmla="*/ 245 h 382"/>
                <a:gd name="connsiteX1" fmla="*/ 1025 w 1072"/>
                <a:gd name="connsiteY1" fmla="*/ 40 h 382"/>
                <a:gd name="connsiteX2" fmla="*/ 805 w 1072"/>
                <a:gd name="connsiteY2" fmla="*/ 4 h 382"/>
                <a:gd name="connsiteX3" fmla="*/ 605 w 1072"/>
                <a:gd name="connsiteY3" fmla="*/ 52 h 382"/>
                <a:gd name="connsiteX4" fmla="*/ 332 w 1072"/>
                <a:gd name="connsiteY4" fmla="*/ 171 h 382"/>
                <a:gd name="connsiteX5" fmla="*/ 131 w 1072"/>
                <a:gd name="connsiteY5" fmla="*/ 382 h 382"/>
                <a:gd name="connsiteX0" fmla="*/ 1174 w 1174"/>
                <a:gd name="connsiteY0" fmla="*/ 245 h 382"/>
                <a:gd name="connsiteX1" fmla="*/ 1127 w 1174"/>
                <a:gd name="connsiteY1" fmla="*/ 40 h 382"/>
                <a:gd name="connsiteX2" fmla="*/ 907 w 1174"/>
                <a:gd name="connsiteY2" fmla="*/ 4 h 382"/>
                <a:gd name="connsiteX3" fmla="*/ 707 w 1174"/>
                <a:gd name="connsiteY3" fmla="*/ 52 h 382"/>
                <a:gd name="connsiteX4" fmla="*/ 434 w 1174"/>
                <a:gd name="connsiteY4" fmla="*/ 171 h 382"/>
                <a:gd name="connsiteX5" fmla="*/ 233 w 1174"/>
                <a:gd name="connsiteY5" fmla="*/ 382 h 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" h="382">
                  <a:moveTo>
                    <a:pt x="1174" y="245"/>
                  </a:moveTo>
                  <a:cubicBezTo>
                    <a:pt x="1150" y="208"/>
                    <a:pt x="1171" y="80"/>
                    <a:pt x="1127" y="40"/>
                  </a:cubicBezTo>
                  <a:cubicBezTo>
                    <a:pt x="1083" y="0"/>
                    <a:pt x="977" y="2"/>
                    <a:pt x="907" y="4"/>
                  </a:cubicBezTo>
                  <a:cubicBezTo>
                    <a:pt x="837" y="6"/>
                    <a:pt x="786" y="24"/>
                    <a:pt x="707" y="52"/>
                  </a:cubicBezTo>
                  <a:cubicBezTo>
                    <a:pt x="628" y="80"/>
                    <a:pt x="513" y="116"/>
                    <a:pt x="434" y="171"/>
                  </a:cubicBezTo>
                  <a:cubicBezTo>
                    <a:pt x="355" y="226"/>
                    <a:pt x="0" y="328"/>
                    <a:pt x="233" y="3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ln w="3175" cap="flat" cmpd="sng">
              <a:gradFill flip="none" rotWithShape="1">
                <a:gsLst>
                  <a:gs pos="0">
                    <a:srgbClr val="800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16" name="Freeform 744"/>
            <p:cNvSpPr>
              <a:spLocks/>
            </p:cNvSpPr>
            <p:nvPr/>
          </p:nvSpPr>
          <p:spPr bwMode="auto">
            <a:xfrm rot="19136517">
              <a:off x="4777595" y="2743162"/>
              <a:ext cx="512801" cy="215598"/>
            </a:xfrm>
            <a:custGeom>
              <a:avLst/>
              <a:gdLst>
                <a:gd name="connsiteX0" fmla="*/ 35 w 902"/>
                <a:gd name="connsiteY0" fmla="*/ 92 h 395"/>
                <a:gd name="connsiteX1" fmla="*/ 92 w 902"/>
                <a:gd name="connsiteY1" fmla="*/ 161 h 395"/>
                <a:gd name="connsiteX2" fmla="*/ 587 w 902"/>
                <a:gd name="connsiteY2" fmla="*/ 380 h 395"/>
                <a:gd name="connsiteX3" fmla="*/ 867 w 902"/>
                <a:gd name="connsiteY3" fmla="*/ 252 h 395"/>
                <a:gd name="connsiteX4" fmla="*/ 795 w 902"/>
                <a:gd name="connsiteY4" fmla="*/ 28 h 395"/>
                <a:gd name="connsiteX5" fmla="*/ 267 w 902"/>
                <a:gd name="connsiteY5" fmla="*/ 84 h 395"/>
                <a:gd name="connsiteX0" fmla="*/ 35 w 901"/>
                <a:gd name="connsiteY0" fmla="*/ 92 h 349"/>
                <a:gd name="connsiteX1" fmla="*/ 92 w 901"/>
                <a:gd name="connsiteY1" fmla="*/ 161 h 349"/>
                <a:gd name="connsiteX2" fmla="*/ 588 w 901"/>
                <a:gd name="connsiteY2" fmla="*/ 334 h 349"/>
                <a:gd name="connsiteX3" fmla="*/ 867 w 901"/>
                <a:gd name="connsiteY3" fmla="*/ 252 h 349"/>
                <a:gd name="connsiteX4" fmla="*/ 795 w 901"/>
                <a:gd name="connsiteY4" fmla="*/ 28 h 349"/>
                <a:gd name="connsiteX5" fmla="*/ 267 w 901"/>
                <a:gd name="connsiteY5" fmla="*/ 84 h 349"/>
                <a:gd name="connsiteX0" fmla="*/ 47 w 913"/>
                <a:gd name="connsiteY0" fmla="*/ 92 h 339"/>
                <a:gd name="connsiteX1" fmla="*/ 92 w 913"/>
                <a:gd name="connsiteY1" fmla="*/ 223 h 339"/>
                <a:gd name="connsiteX2" fmla="*/ 600 w 913"/>
                <a:gd name="connsiteY2" fmla="*/ 334 h 339"/>
                <a:gd name="connsiteX3" fmla="*/ 879 w 913"/>
                <a:gd name="connsiteY3" fmla="*/ 252 h 339"/>
                <a:gd name="connsiteX4" fmla="*/ 807 w 913"/>
                <a:gd name="connsiteY4" fmla="*/ 28 h 339"/>
                <a:gd name="connsiteX5" fmla="*/ 279 w 913"/>
                <a:gd name="connsiteY5" fmla="*/ 84 h 339"/>
                <a:gd name="connsiteX0" fmla="*/ 113 w 979"/>
                <a:gd name="connsiteY0" fmla="*/ 92 h 339"/>
                <a:gd name="connsiteX1" fmla="*/ 158 w 979"/>
                <a:gd name="connsiteY1" fmla="*/ 223 h 339"/>
                <a:gd name="connsiteX2" fmla="*/ 666 w 979"/>
                <a:gd name="connsiteY2" fmla="*/ 334 h 339"/>
                <a:gd name="connsiteX3" fmla="*/ 945 w 979"/>
                <a:gd name="connsiteY3" fmla="*/ 252 h 339"/>
                <a:gd name="connsiteX4" fmla="*/ 873 w 979"/>
                <a:gd name="connsiteY4" fmla="*/ 28 h 339"/>
                <a:gd name="connsiteX5" fmla="*/ 345 w 979"/>
                <a:gd name="connsiteY5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26 w 960"/>
                <a:gd name="connsiteY6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152 w 1018"/>
                <a:gd name="connsiteY0" fmla="*/ 92 h 339"/>
                <a:gd name="connsiteX1" fmla="*/ 7 w 1018"/>
                <a:gd name="connsiteY1" fmla="*/ 120 h 339"/>
                <a:gd name="connsiteX2" fmla="*/ 197 w 1018"/>
                <a:gd name="connsiteY2" fmla="*/ 223 h 339"/>
                <a:gd name="connsiteX3" fmla="*/ 705 w 1018"/>
                <a:gd name="connsiteY3" fmla="*/ 334 h 339"/>
                <a:gd name="connsiteX4" fmla="*/ 984 w 1018"/>
                <a:gd name="connsiteY4" fmla="*/ 252 h 339"/>
                <a:gd name="connsiteX5" fmla="*/ 912 w 1018"/>
                <a:gd name="connsiteY5" fmla="*/ 28 h 339"/>
                <a:gd name="connsiteX6" fmla="*/ 392 w 1018"/>
                <a:gd name="connsiteY6" fmla="*/ 82 h 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" h="339">
                  <a:moveTo>
                    <a:pt x="152" y="92"/>
                  </a:moveTo>
                  <a:cubicBezTo>
                    <a:pt x="152" y="92"/>
                    <a:pt x="0" y="98"/>
                    <a:pt x="7" y="120"/>
                  </a:cubicBezTo>
                  <a:cubicBezTo>
                    <a:pt x="14" y="142"/>
                    <a:pt x="81" y="187"/>
                    <a:pt x="197" y="223"/>
                  </a:cubicBezTo>
                  <a:cubicBezTo>
                    <a:pt x="313" y="259"/>
                    <a:pt x="574" y="329"/>
                    <a:pt x="705" y="334"/>
                  </a:cubicBezTo>
                  <a:cubicBezTo>
                    <a:pt x="836" y="339"/>
                    <a:pt x="950" y="303"/>
                    <a:pt x="984" y="252"/>
                  </a:cubicBezTo>
                  <a:cubicBezTo>
                    <a:pt x="1018" y="201"/>
                    <a:pt x="1011" y="56"/>
                    <a:pt x="912" y="28"/>
                  </a:cubicBezTo>
                  <a:cubicBezTo>
                    <a:pt x="813" y="0"/>
                    <a:pt x="644" y="82"/>
                    <a:pt x="392" y="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r="100000" b="100000"/>
              </a:path>
              <a:tileRect l="-100000" t="-100000"/>
            </a:gradFill>
            <a:ln w="3175" cap="flat" cmpd="sng">
              <a:gradFill flip="none" rotWithShape="1">
                <a:gsLst>
                  <a:gs pos="0">
                    <a:srgbClr val="800000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17" name="Freeform 745"/>
            <p:cNvSpPr>
              <a:spLocks/>
            </p:cNvSpPr>
            <p:nvPr/>
          </p:nvSpPr>
          <p:spPr bwMode="auto">
            <a:xfrm rot="19136517">
              <a:off x="5148476" y="2643090"/>
              <a:ext cx="34480" cy="16906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18" name="Freeform 745"/>
            <p:cNvSpPr>
              <a:spLocks/>
            </p:cNvSpPr>
            <p:nvPr/>
          </p:nvSpPr>
          <p:spPr bwMode="auto">
            <a:xfrm rot="19136517">
              <a:off x="5084225" y="2729818"/>
              <a:ext cx="29659" cy="13963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19" name="Freeform 745"/>
            <p:cNvSpPr>
              <a:spLocks/>
            </p:cNvSpPr>
            <p:nvPr/>
          </p:nvSpPr>
          <p:spPr bwMode="auto">
            <a:xfrm rot="19136517">
              <a:off x="5013508" y="2808166"/>
              <a:ext cx="38400" cy="10444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20" name="Freeform 745"/>
            <p:cNvSpPr>
              <a:spLocks/>
            </p:cNvSpPr>
            <p:nvPr/>
          </p:nvSpPr>
          <p:spPr bwMode="auto">
            <a:xfrm rot="16526354">
              <a:off x="5011027" y="2623462"/>
              <a:ext cx="35639" cy="9920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21" name="Freeform 745"/>
            <p:cNvSpPr>
              <a:spLocks/>
            </p:cNvSpPr>
            <p:nvPr/>
          </p:nvSpPr>
          <p:spPr bwMode="auto">
            <a:xfrm rot="16526354">
              <a:off x="4953360" y="2720599"/>
              <a:ext cx="35639" cy="7549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768" name="Freeform 2261"/>
            <p:cNvSpPr>
              <a:spLocks/>
            </p:cNvSpPr>
            <p:nvPr/>
          </p:nvSpPr>
          <p:spPr bwMode="auto">
            <a:xfrm rot="2485974">
              <a:off x="5151907" y="2563065"/>
              <a:ext cx="50965" cy="117851"/>
            </a:xfrm>
            <a:custGeom>
              <a:avLst/>
              <a:gdLst>
                <a:gd name="T0" fmla="*/ 16606360 w 192"/>
                <a:gd name="T1" fmla="*/ 4943729 h 294"/>
                <a:gd name="T2" fmla="*/ 3403772 w 192"/>
                <a:gd name="T3" fmla="*/ 44493156 h 294"/>
                <a:gd name="T4" fmla="*/ 103257 w 192"/>
                <a:gd name="T5" fmla="*/ 61442861 h 294"/>
                <a:gd name="T6" fmla="*/ 2578511 w 192"/>
                <a:gd name="T7" fmla="*/ 68976102 h 294"/>
                <a:gd name="T8" fmla="*/ 6704552 w 192"/>
                <a:gd name="T9" fmla="*/ 63326071 h 294"/>
                <a:gd name="T10" fmla="*/ 6704552 w 192"/>
                <a:gd name="T11" fmla="*/ 52026397 h 294"/>
                <a:gd name="T12" fmla="*/ 12480585 w 192"/>
                <a:gd name="T13" fmla="*/ 31309884 h 294"/>
                <a:gd name="T14" fmla="*/ 19081882 w 192"/>
                <a:gd name="T15" fmla="*/ 14360185 h 294"/>
                <a:gd name="T16" fmla="*/ 16606360 w 192"/>
                <a:gd name="T17" fmla="*/ 4943729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78" name="Группа 117"/>
          <p:cNvGrpSpPr>
            <a:grpSpLocks noChangeAspect="1"/>
          </p:cNvGrpSpPr>
          <p:nvPr/>
        </p:nvGrpSpPr>
        <p:grpSpPr bwMode="auto">
          <a:xfrm rot="1422992">
            <a:off x="7667625" y="5486400"/>
            <a:ext cx="398463" cy="557213"/>
            <a:chOff x="3071802" y="5357826"/>
            <a:chExt cx="642942" cy="900506"/>
          </a:xfrm>
        </p:grpSpPr>
        <p:sp>
          <p:nvSpPr>
            <p:cNvPr id="20739" name="Freeform 2260"/>
            <p:cNvSpPr>
              <a:spLocks/>
            </p:cNvSpPr>
            <p:nvPr/>
          </p:nvSpPr>
          <p:spPr bwMode="auto">
            <a:xfrm rot="-962571">
              <a:off x="3071802" y="5508987"/>
              <a:ext cx="642942" cy="749345"/>
            </a:xfrm>
            <a:custGeom>
              <a:avLst/>
              <a:gdLst>
                <a:gd name="T0" fmla="*/ 2147483647 w 972"/>
                <a:gd name="T1" fmla="*/ 2147483647 h 1125"/>
                <a:gd name="T2" fmla="*/ 2147483647 w 972"/>
                <a:gd name="T3" fmla="*/ 2147483647 h 1125"/>
                <a:gd name="T4" fmla="*/ 2147483647 w 972"/>
                <a:gd name="T5" fmla="*/ 1773341824 h 1125"/>
                <a:gd name="T6" fmla="*/ 2147483647 w 972"/>
                <a:gd name="T7" fmla="*/ 2147483647 h 1125"/>
                <a:gd name="T8" fmla="*/ 2147483647 w 972"/>
                <a:gd name="T9" fmla="*/ 2147483647 h 1125"/>
                <a:gd name="T10" fmla="*/ 2147483647 w 972"/>
                <a:gd name="T11" fmla="*/ 2147483647 h 1125"/>
                <a:gd name="T12" fmla="*/ 2147483647 w 972"/>
                <a:gd name="T13" fmla="*/ 2147483647 h 1125"/>
                <a:gd name="T14" fmla="*/ 2147483647 w 972"/>
                <a:gd name="T15" fmla="*/ 2147483647 h 1125"/>
                <a:gd name="T16" fmla="*/ 2147483647 w 972"/>
                <a:gd name="T17" fmla="*/ 2147483647 h 1125"/>
                <a:gd name="T18" fmla="*/ 2147483647 w 972"/>
                <a:gd name="T19" fmla="*/ 2147483647 h 1125"/>
                <a:gd name="T20" fmla="*/ 2147483647 w 972"/>
                <a:gd name="T21" fmla="*/ 2147483647 h 1125"/>
                <a:gd name="T22" fmla="*/ 2147483647 w 972"/>
                <a:gd name="T23" fmla="*/ 2147483647 h 1125"/>
                <a:gd name="T24" fmla="*/ 2147483647 w 972"/>
                <a:gd name="T25" fmla="*/ 2147483647 h 1125"/>
                <a:gd name="T26" fmla="*/ 2147483647 w 972"/>
                <a:gd name="T27" fmla="*/ 2147483647 h 1125"/>
                <a:gd name="T28" fmla="*/ 2147483647 w 972"/>
                <a:gd name="T29" fmla="*/ 2147483647 h 1125"/>
                <a:gd name="T30" fmla="*/ 2147483647 w 972"/>
                <a:gd name="T31" fmla="*/ 2147483647 h 11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72"/>
                <a:gd name="T49" fmla="*/ 0 h 1125"/>
                <a:gd name="T50" fmla="*/ 972 w 972"/>
                <a:gd name="T51" fmla="*/ 1125 h 11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72" h="1125">
                  <a:moveTo>
                    <a:pt x="633" y="38"/>
                  </a:moveTo>
                  <a:cubicBezTo>
                    <a:pt x="621" y="39"/>
                    <a:pt x="606" y="34"/>
                    <a:pt x="591" y="29"/>
                  </a:cubicBezTo>
                  <a:cubicBezTo>
                    <a:pt x="576" y="24"/>
                    <a:pt x="579" y="0"/>
                    <a:pt x="545" y="6"/>
                  </a:cubicBezTo>
                  <a:cubicBezTo>
                    <a:pt x="511" y="12"/>
                    <a:pt x="434" y="17"/>
                    <a:pt x="389" y="66"/>
                  </a:cubicBezTo>
                  <a:cubicBezTo>
                    <a:pt x="344" y="115"/>
                    <a:pt x="323" y="225"/>
                    <a:pt x="273" y="302"/>
                  </a:cubicBezTo>
                  <a:cubicBezTo>
                    <a:pt x="223" y="379"/>
                    <a:pt x="134" y="435"/>
                    <a:pt x="91" y="526"/>
                  </a:cubicBezTo>
                  <a:cubicBezTo>
                    <a:pt x="48" y="617"/>
                    <a:pt x="0" y="759"/>
                    <a:pt x="17" y="846"/>
                  </a:cubicBezTo>
                  <a:cubicBezTo>
                    <a:pt x="34" y="933"/>
                    <a:pt x="107" y="1000"/>
                    <a:pt x="193" y="1046"/>
                  </a:cubicBezTo>
                  <a:cubicBezTo>
                    <a:pt x="279" y="1092"/>
                    <a:pt x="422" y="1125"/>
                    <a:pt x="533" y="1122"/>
                  </a:cubicBezTo>
                  <a:cubicBezTo>
                    <a:pt x="644" y="1119"/>
                    <a:pt x="786" y="1086"/>
                    <a:pt x="857" y="1030"/>
                  </a:cubicBezTo>
                  <a:cubicBezTo>
                    <a:pt x="928" y="974"/>
                    <a:pt x="952" y="866"/>
                    <a:pt x="962" y="785"/>
                  </a:cubicBezTo>
                  <a:cubicBezTo>
                    <a:pt x="972" y="704"/>
                    <a:pt x="945" y="621"/>
                    <a:pt x="917" y="546"/>
                  </a:cubicBezTo>
                  <a:cubicBezTo>
                    <a:pt x="889" y="471"/>
                    <a:pt x="812" y="405"/>
                    <a:pt x="793" y="334"/>
                  </a:cubicBezTo>
                  <a:cubicBezTo>
                    <a:pt x="774" y="263"/>
                    <a:pt x="825" y="171"/>
                    <a:pt x="801" y="118"/>
                  </a:cubicBezTo>
                  <a:cubicBezTo>
                    <a:pt x="777" y="65"/>
                    <a:pt x="678" y="27"/>
                    <a:pt x="649" y="14"/>
                  </a:cubicBezTo>
                  <a:cubicBezTo>
                    <a:pt x="620" y="1"/>
                    <a:pt x="630" y="33"/>
                    <a:pt x="625" y="38"/>
                  </a:cubicBezTo>
                </a:path>
              </a:pathLst>
            </a:custGeom>
            <a:gradFill rotWithShape="1">
              <a:gsLst>
                <a:gs pos="0">
                  <a:srgbClr val="FAF400"/>
                </a:gs>
                <a:gs pos="100000">
                  <a:srgbClr val="D2CD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40" name="Freeform 1011"/>
            <p:cNvSpPr>
              <a:spLocks/>
            </p:cNvSpPr>
            <p:nvPr/>
          </p:nvSpPr>
          <p:spPr bwMode="auto">
            <a:xfrm rot="-3664139">
              <a:off x="3282325" y="5840243"/>
              <a:ext cx="320703" cy="401122"/>
            </a:xfrm>
            <a:custGeom>
              <a:avLst/>
              <a:gdLst>
                <a:gd name="T0" fmla="*/ 233119872 w 288"/>
                <a:gd name="T1" fmla="*/ 138810311 h 218"/>
                <a:gd name="T2" fmla="*/ 54559592 w 288"/>
                <a:gd name="T3" fmla="*/ 30470558 h 218"/>
                <a:gd name="T4" fmla="*/ 4959761 w 288"/>
                <a:gd name="T5" fmla="*/ 328406700 h 218"/>
                <a:gd name="T6" fmla="*/ 84320390 w 288"/>
                <a:gd name="T7" fmla="*/ 653427785 h 218"/>
                <a:gd name="T8" fmla="*/ 312479425 w 288"/>
                <a:gd name="T9" fmla="*/ 707597640 h 218"/>
                <a:gd name="T10" fmla="*/ 352159723 w 288"/>
                <a:gd name="T11" fmla="*/ 463831338 h 218"/>
                <a:gd name="T12" fmla="*/ 233119872 w 288"/>
                <a:gd name="T13" fmla="*/ 138810311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41" name="Freeform 2261"/>
            <p:cNvSpPr>
              <a:spLocks/>
            </p:cNvSpPr>
            <p:nvPr/>
          </p:nvSpPr>
          <p:spPr bwMode="auto">
            <a:xfrm rot="-962571">
              <a:off x="3325518" y="5357826"/>
              <a:ext cx="127001" cy="195829"/>
            </a:xfrm>
            <a:custGeom>
              <a:avLst/>
              <a:gdLst>
                <a:gd name="T0" fmla="*/ 70443220 w 192"/>
                <a:gd name="T1" fmla="*/ 9317196 h 294"/>
                <a:gd name="T2" fmla="*/ 14438427 w 192"/>
                <a:gd name="T3" fmla="*/ 83853431 h 294"/>
                <a:gd name="T4" fmla="*/ 437227 w 192"/>
                <a:gd name="T5" fmla="*/ 115797545 h 294"/>
                <a:gd name="T6" fmla="*/ 10938624 w 192"/>
                <a:gd name="T7" fmla="*/ 129995141 h 294"/>
                <a:gd name="T8" fmla="*/ 28439626 w 192"/>
                <a:gd name="T9" fmla="*/ 119347110 h 294"/>
                <a:gd name="T10" fmla="*/ 28439626 w 192"/>
                <a:gd name="T11" fmla="*/ 98051048 h 294"/>
                <a:gd name="T12" fmla="*/ 52941561 w 192"/>
                <a:gd name="T13" fmla="*/ 59007803 h 294"/>
                <a:gd name="T14" fmla="*/ 80943950 w 192"/>
                <a:gd name="T15" fmla="*/ 27063700 h 294"/>
                <a:gd name="T16" fmla="*/ 70443220 w 192"/>
                <a:gd name="T17" fmla="*/ 9317196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42" name="Freeform 2264"/>
            <p:cNvSpPr>
              <a:spLocks/>
            </p:cNvSpPr>
            <p:nvPr/>
          </p:nvSpPr>
          <p:spPr bwMode="auto">
            <a:xfrm rot="-962571">
              <a:off x="3469907" y="6217679"/>
              <a:ext cx="80037" cy="25311"/>
            </a:xfrm>
            <a:custGeom>
              <a:avLst/>
              <a:gdLst>
                <a:gd name="T0" fmla="*/ 0 w 121"/>
                <a:gd name="T1" fmla="*/ 4880360 h 38"/>
                <a:gd name="T2" fmla="*/ 24501910 w 121"/>
                <a:gd name="T3" fmla="*/ 1330826 h 38"/>
                <a:gd name="T4" fmla="*/ 52504279 w 121"/>
                <a:gd name="T5" fmla="*/ 11978764 h 38"/>
                <a:gd name="T6" fmla="*/ 21001444 w 121"/>
                <a:gd name="T7" fmla="*/ 15528297 h 38"/>
                <a:gd name="T8" fmla="*/ 0 w 121"/>
                <a:gd name="T9" fmla="*/ 488036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38"/>
                <a:gd name="T17" fmla="*/ 121 w 12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38">
                  <a:moveTo>
                    <a:pt x="0" y="11"/>
                  </a:moveTo>
                  <a:cubicBezTo>
                    <a:pt x="2" y="8"/>
                    <a:pt x="36" y="0"/>
                    <a:pt x="56" y="3"/>
                  </a:cubicBezTo>
                  <a:cubicBezTo>
                    <a:pt x="81" y="4"/>
                    <a:pt x="121" y="22"/>
                    <a:pt x="120" y="27"/>
                  </a:cubicBezTo>
                  <a:cubicBezTo>
                    <a:pt x="119" y="32"/>
                    <a:pt x="68" y="38"/>
                    <a:pt x="48" y="35"/>
                  </a:cubicBezTo>
                  <a:cubicBezTo>
                    <a:pt x="28" y="32"/>
                    <a:pt x="10" y="16"/>
                    <a:pt x="0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83" name="Группа 482"/>
          <p:cNvGrpSpPr>
            <a:grpSpLocks noChangeAspect="1"/>
          </p:cNvGrpSpPr>
          <p:nvPr/>
        </p:nvGrpSpPr>
        <p:grpSpPr bwMode="auto">
          <a:xfrm>
            <a:off x="7429500" y="5643563"/>
            <a:ext cx="465138" cy="500062"/>
            <a:chOff x="5000628" y="2285992"/>
            <a:chExt cx="785818" cy="1008734"/>
          </a:xfrm>
        </p:grpSpPr>
        <p:sp>
          <p:nvSpPr>
            <p:cNvPr id="20723" name="Freeform 2260"/>
            <p:cNvSpPr>
              <a:spLocks/>
            </p:cNvSpPr>
            <p:nvPr/>
          </p:nvSpPr>
          <p:spPr bwMode="auto">
            <a:xfrm rot="-563601">
              <a:off x="5000628" y="2452153"/>
              <a:ext cx="571504" cy="836109"/>
            </a:xfrm>
            <a:custGeom>
              <a:avLst/>
              <a:gdLst>
                <a:gd name="T0" fmla="*/ 2147483647 w 1001"/>
                <a:gd name="T1" fmla="*/ 2147483647 h 1124"/>
                <a:gd name="T2" fmla="*/ 2147483647 w 1001"/>
                <a:gd name="T3" fmla="*/ 2147483647 h 1124"/>
                <a:gd name="T4" fmla="*/ 2147483647 w 1001"/>
                <a:gd name="T5" fmla="*/ 1752413035 h 1124"/>
                <a:gd name="T6" fmla="*/ 2147483647 w 1001"/>
                <a:gd name="T7" fmla="*/ 2147483647 h 1124"/>
                <a:gd name="T8" fmla="*/ 2147483647 w 1001"/>
                <a:gd name="T9" fmla="*/ 2147483647 h 1124"/>
                <a:gd name="T10" fmla="*/ 2147483647 w 1001"/>
                <a:gd name="T11" fmla="*/ 2147483647 h 1124"/>
                <a:gd name="T12" fmla="*/ 1108047500 w 1001"/>
                <a:gd name="T13" fmla="*/ 2147483647 h 1124"/>
                <a:gd name="T14" fmla="*/ 2147483647 w 1001"/>
                <a:gd name="T15" fmla="*/ 2147483647 h 1124"/>
                <a:gd name="T16" fmla="*/ 2147483647 w 1001"/>
                <a:gd name="T17" fmla="*/ 2147483647 h 1124"/>
                <a:gd name="T18" fmla="*/ 2147483647 w 1001"/>
                <a:gd name="T19" fmla="*/ 2147483647 h 1124"/>
                <a:gd name="T20" fmla="*/ 2147483647 w 1001"/>
                <a:gd name="T21" fmla="*/ 2147483647 h 1124"/>
                <a:gd name="T22" fmla="*/ 2147483647 w 1001"/>
                <a:gd name="T23" fmla="*/ 2147483647 h 1124"/>
                <a:gd name="T24" fmla="*/ 2147483647 w 1001"/>
                <a:gd name="T25" fmla="*/ 2147483647 h 1124"/>
                <a:gd name="T26" fmla="*/ 2147483647 w 1001"/>
                <a:gd name="T27" fmla="*/ 2147483647 h 1124"/>
                <a:gd name="T28" fmla="*/ 2147483647 w 1001"/>
                <a:gd name="T29" fmla="*/ 2147483647 h 1124"/>
                <a:gd name="T30" fmla="*/ 2147483647 w 1001"/>
                <a:gd name="T31" fmla="*/ 2147483647 h 11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01"/>
                <a:gd name="T49" fmla="*/ 0 h 1124"/>
                <a:gd name="T50" fmla="*/ 1001 w 1001"/>
                <a:gd name="T51" fmla="*/ 1124 h 11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01" h="1124">
                  <a:moveTo>
                    <a:pt x="623" y="37"/>
                  </a:moveTo>
                  <a:cubicBezTo>
                    <a:pt x="611" y="38"/>
                    <a:pt x="566" y="50"/>
                    <a:pt x="551" y="45"/>
                  </a:cubicBezTo>
                  <a:cubicBezTo>
                    <a:pt x="536" y="40"/>
                    <a:pt x="564" y="2"/>
                    <a:pt x="535" y="5"/>
                  </a:cubicBezTo>
                  <a:cubicBezTo>
                    <a:pt x="506" y="8"/>
                    <a:pt x="414" y="14"/>
                    <a:pt x="379" y="65"/>
                  </a:cubicBezTo>
                  <a:cubicBezTo>
                    <a:pt x="344" y="116"/>
                    <a:pt x="362" y="234"/>
                    <a:pt x="323" y="311"/>
                  </a:cubicBezTo>
                  <a:cubicBezTo>
                    <a:pt x="284" y="388"/>
                    <a:pt x="196" y="436"/>
                    <a:pt x="143" y="525"/>
                  </a:cubicBezTo>
                  <a:cubicBezTo>
                    <a:pt x="90" y="614"/>
                    <a:pt x="0" y="758"/>
                    <a:pt x="7" y="845"/>
                  </a:cubicBezTo>
                  <a:cubicBezTo>
                    <a:pt x="14" y="932"/>
                    <a:pt x="97" y="999"/>
                    <a:pt x="183" y="1045"/>
                  </a:cubicBezTo>
                  <a:cubicBezTo>
                    <a:pt x="269" y="1091"/>
                    <a:pt x="412" y="1124"/>
                    <a:pt x="523" y="1121"/>
                  </a:cubicBezTo>
                  <a:cubicBezTo>
                    <a:pt x="634" y="1118"/>
                    <a:pt x="769" y="1084"/>
                    <a:pt x="847" y="1029"/>
                  </a:cubicBezTo>
                  <a:cubicBezTo>
                    <a:pt x="925" y="974"/>
                    <a:pt x="981" y="870"/>
                    <a:pt x="991" y="789"/>
                  </a:cubicBezTo>
                  <a:cubicBezTo>
                    <a:pt x="1001" y="708"/>
                    <a:pt x="942" y="621"/>
                    <a:pt x="907" y="545"/>
                  </a:cubicBezTo>
                  <a:cubicBezTo>
                    <a:pt x="872" y="469"/>
                    <a:pt x="802" y="404"/>
                    <a:pt x="783" y="333"/>
                  </a:cubicBezTo>
                  <a:cubicBezTo>
                    <a:pt x="764" y="262"/>
                    <a:pt x="815" y="170"/>
                    <a:pt x="791" y="117"/>
                  </a:cubicBezTo>
                  <a:cubicBezTo>
                    <a:pt x="767" y="64"/>
                    <a:pt x="668" y="26"/>
                    <a:pt x="639" y="13"/>
                  </a:cubicBezTo>
                  <a:cubicBezTo>
                    <a:pt x="610" y="0"/>
                    <a:pt x="620" y="32"/>
                    <a:pt x="615" y="37"/>
                  </a:cubicBezTo>
                </a:path>
              </a:pathLst>
            </a:custGeom>
            <a:gradFill rotWithShape="1">
              <a:gsLst>
                <a:gs pos="0">
                  <a:srgbClr val="FAF400"/>
                </a:gs>
                <a:gs pos="100000">
                  <a:srgbClr val="D2CD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24" name="Freeform 2261"/>
            <p:cNvSpPr>
              <a:spLocks/>
            </p:cNvSpPr>
            <p:nvPr/>
          </p:nvSpPr>
          <p:spPr bwMode="auto">
            <a:xfrm rot="21036399" flipH="1">
              <a:off x="5160603" y="2285992"/>
              <a:ext cx="111615" cy="218698"/>
            </a:xfrm>
            <a:custGeom>
              <a:avLst/>
              <a:gdLst>
                <a:gd name="T0" fmla="*/ 49279769 w 192"/>
                <a:gd name="T1" fmla="*/ 10722895 h 294"/>
                <a:gd name="T2" fmla="*/ 10100578 w 192"/>
                <a:gd name="T3" fmla="*/ 96505311 h 294"/>
                <a:gd name="T4" fmla="*/ 306360 w 192"/>
                <a:gd name="T5" fmla="*/ 133269643 h 294"/>
                <a:gd name="T6" fmla="*/ 7652022 w 192"/>
                <a:gd name="T7" fmla="*/ 149609501 h 294"/>
                <a:gd name="T8" fmla="*/ 19895377 w 192"/>
                <a:gd name="T9" fmla="*/ 137354235 h 294"/>
                <a:gd name="T10" fmla="*/ 19895377 w 192"/>
                <a:gd name="T11" fmla="*/ 112845192 h 294"/>
                <a:gd name="T12" fmla="*/ 37036412 w 192"/>
                <a:gd name="T13" fmla="*/ 67911675 h 294"/>
                <a:gd name="T14" fmla="*/ 56625429 w 192"/>
                <a:gd name="T15" fmla="*/ 31147355 h 294"/>
                <a:gd name="T16" fmla="*/ 49279769 w 192"/>
                <a:gd name="T17" fmla="*/ 10722895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25" name="Freeform 2262"/>
            <p:cNvSpPr>
              <a:spLocks/>
            </p:cNvSpPr>
            <p:nvPr/>
          </p:nvSpPr>
          <p:spPr bwMode="auto">
            <a:xfrm rot="-5400000">
              <a:off x="5071881" y="2884778"/>
              <a:ext cx="384625" cy="408889"/>
            </a:xfrm>
            <a:custGeom>
              <a:avLst/>
              <a:gdLst>
                <a:gd name="T0" fmla="*/ 224365 w 840"/>
                <a:gd name="T1" fmla="*/ 29206 h 672"/>
                <a:gd name="T2" fmla="*/ 31136 w 840"/>
                <a:gd name="T3" fmla="*/ 188624 h 672"/>
                <a:gd name="T4" fmla="*/ 38463 w 840"/>
                <a:gd name="T5" fmla="*/ 339524 h 672"/>
                <a:gd name="T6" fmla="*/ 105772 w 840"/>
                <a:gd name="T7" fmla="*/ 374815 h 672"/>
                <a:gd name="T8" fmla="*/ 195976 w 840"/>
                <a:gd name="T9" fmla="*/ 407672 h 672"/>
                <a:gd name="T10" fmla="*/ 305868 w 840"/>
                <a:gd name="T11" fmla="*/ 383333 h 672"/>
                <a:gd name="T12" fmla="*/ 193228 w 840"/>
                <a:gd name="T13" fmla="*/ 333439 h 672"/>
                <a:gd name="T14" fmla="*/ 207881 w 840"/>
                <a:gd name="T15" fmla="*/ 299974 h 672"/>
                <a:gd name="T16" fmla="*/ 247259 w 840"/>
                <a:gd name="T17" fmla="*/ 245212 h 672"/>
                <a:gd name="T18" fmla="*/ 375467 w 840"/>
                <a:gd name="T19" fmla="*/ 198360 h 672"/>
                <a:gd name="T20" fmla="*/ 302205 w 840"/>
                <a:gd name="T21" fmla="*/ 27989 h 672"/>
                <a:gd name="T22" fmla="*/ 224365 w 840"/>
                <a:gd name="T23" fmla="*/ 29206 h 6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0" h="672">
                  <a:moveTo>
                    <a:pt x="490" y="48"/>
                  </a:moveTo>
                  <a:cubicBezTo>
                    <a:pt x="403" y="92"/>
                    <a:pt x="136" y="225"/>
                    <a:pt x="68" y="310"/>
                  </a:cubicBezTo>
                  <a:cubicBezTo>
                    <a:pt x="0" y="395"/>
                    <a:pt x="57" y="507"/>
                    <a:pt x="84" y="558"/>
                  </a:cubicBezTo>
                  <a:cubicBezTo>
                    <a:pt x="111" y="609"/>
                    <a:pt x="174" y="597"/>
                    <a:pt x="231" y="616"/>
                  </a:cubicBezTo>
                  <a:cubicBezTo>
                    <a:pt x="288" y="635"/>
                    <a:pt x="355" y="668"/>
                    <a:pt x="428" y="670"/>
                  </a:cubicBezTo>
                  <a:cubicBezTo>
                    <a:pt x="501" y="672"/>
                    <a:pt x="669" y="650"/>
                    <a:pt x="668" y="630"/>
                  </a:cubicBezTo>
                  <a:cubicBezTo>
                    <a:pt x="667" y="610"/>
                    <a:pt x="458" y="571"/>
                    <a:pt x="422" y="548"/>
                  </a:cubicBezTo>
                  <a:cubicBezTo>
                    <a:pt x="386" y="525"/>
                    <a:pt x="434" y="517"/>
                    <a:pt x="454" y="493"/>
                  </a:cubicBezTo>
                  <a:cubicBezTo>
                    <a:pt x="474" y="469"/>
                    <a:pt x="479" y="431"/>
                    <a:pt x="540" y="403"/>
                  </a:cubicBezTo>
                  <a:cubicBezTo>
                    <a:pt x="601" y="375"/>
                    <a:pt x="800" y="385"/>
                    <a:pt x="820" y="326"/>
                  </a:cubicBezTo>
                  <a:cubicBezTo>
                    <a:pt x="840" y="267"/>
                    <a:pt x="715" y="92"/>
                    <a:pt x="660" y="46"/>
                  </a:cubicBezTo>
                  <a:cubicBezTo>
                    <a:pt x="605" y="0"/>
                    <a:pt x="525" y="48"/>
                    <a:pt x="490" y="4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72F"/>
                </a:gs>
                <a:gs pos="100000">
                  <a:srgbClr val="EAE4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26" name="Freeform 2264"/>
            <p:cNvSpPr>
              <a:spLocks/>
            </p:cNvSpPr>
            <p:nvPr/>
          </p:nvSpPr>
          <p:spPr bwMode="auto">
            <a:xfrm rot="-563601">
              <a:off x="5300673" y="3266459"/>
              <a:ext cx="69082" cy="28267"/>
            </a:xfrm>
            <a:custGeom>
              <a:avLst/>
              <a:gdLst>
                <a:gd name="T0" fmla="*/ 0 w 121"/>
                <a:gd name="T1" fmla="*/ 5616950 h 38"/>
                <a:gd name="T2" fmla="*/ 16833742 w 121"/>
                <a:gd name="T3" fmla="*/ 1531625 h 38"/>
                <a:gd name="T4" fmla="*/ 36072222 w 121"/>
                <a:gd name="T5" fmla="*/ 13786114 h 38"/>
                <a:gd name="T6" fmla="*/ 14429004 w 121"/>
                <a:gd name="T7" fmla="*/ 17871437 h 38"/>
                <a:gd name="T8" fmla="*/ 0 w 121"/>
                <a:gd name="T9" fmla="*/ 561695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38"/>
                <a:gd name="T17" fmla="*/ 121 w 12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38">
                  <a:moveTo>
                    <a:pt x="0" y="11"/>
                  </a:moveTo>
                  <a:cubicBezTo>
                    <a:pt x="2" y="8"/>
                    <a:pt x="36" y="0"/>
                    <a:pt x="56" y="3"/>
                  </a:cubicBezTo>
                  <a:cubicBezTo>
                    <a:pt x="81" y="4"/>
                    <a:pt x="121" y="22"/>
                    <a:pt x="120" y="27"/>
                  </a:cubicBezTo>
                  <a:cubicBezTo>
                    <a:pt x="119" y="32"/>
                    <a:pt x="68" y="38"/>
                    <a:pt x="48" y="35"/>
                  </a:cubicBezTo>
                  <a:cubicBezTo>
                    <a:pt x="28" y="32"/>
                    <a:pt x="10" y="16"/>
                    <a:pt x="0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8" name="Freeform 137"/>
            <p:cNvSpPr>
              <a:spLocks/>
            </p:cNvSpPr>
            <p:nvPr/>
          </p:nvSpPr>
          <p:spPr bwMode="auto">
            <a:xfrm rot="2591709" flipH="1">
              <a:off x="5282625" y="2504559"/>
              <a:ext cx="503821" cy="179274"/>
            </a:xfrm>
            <a:custGeom>
              <a:avLst/>
              <a:gdLst>
                <a:gd name="connsiteX0" fmla="*/ 848 w 848"/>
                <a:gd name="connsiteY0" fmla="*/ 300 h 308"/>
                <a:gd name="connsiteX1" fmla="*/ 704 w 848"/>
                <a:gd name="connsiteY1" fmla="*/ 76 h 308"/>
                <a:gd name="connsiteX2" fmla="*/ 576 w 848"/>
                <a:gd name="connsiteY2" fmla="*/ 4 h 308"/>
                <a:gd name="connsiteX3" fmla="*/ 376 w 848"/>
                <a:gd name="connsiteY3" fmla="*/ 52 h 308"/>
                <a:gd name="connsiteX4" fmla="*/ 0 w 848"/>
                <a:gd name="connsiteY4" fmla="*/ 308 h 308"/>
                <a:gd name="connsiteX0" fmla="*/ 848 w 848"/>
                <a:gd name="connsiteY0" fmla="*/ 300 h 308"/>
                <a:gd name="connsiteX1" fmla="*/ 704 w 848"/>
                <a:gd name="connsiteY1" fmla="*/ 76 h 308"/>
                <a:gd name="connsiteX2" fmla="*/ 576 w 848"/>
                <a:gd name="connsiteY2" fmla="*/ 4 h 308"/>
                <a:gd name="connsiteX3" fmla="*/ 376 w 848"/>
                <a:gd name="connsiteY3" fmla="*/ 52 h 308"/>
                <a:gd name="connsiteX4" fmla="*/ 0 w 848"/>
                <a:gd name="connsiteY4" fmla="*/ 308 h 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" h="308">
                  <a:moveTo>
                    <a:pt x="848" y="300"/>
                  </a:moveTo>
                  <a:cubicBezTo>
                    <a:pt x="824" y="263"/>
                    <a:pt x="749" y="125"/>
                    <a:pt x="704" y="76"/>
                  </a:cubicBezTo>
                  <a:cubicBezTo>
                    <a:pt x="659" y="27"/>
                    <a:pt x="631" y="8"/>
                    <a:pt x="576" y="4"/>
                  </a:cubicBezTo>
                  <a:cubicBezTo>
                    <a:pt x="521" y="0"/>
                    <a:pt x="472" y="1"/>
                    <a:pt x="376" y="52"/>
                  </a:cubicBezTo>
                  <a:cubicBezTo>
                    <a:pt x="280" y="103"/>
                    <a:pt x="42" y="162"/>
                    <a:pt x="0" y="308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25100"/>
                </a:gs>
              </a:gsLst>
              <a:path path="rect">
                <a:fillToRect l="50000" t="50000" r="50000" b="50000"/>
              </a:path>
            </a:gradFill>
            <a:ln w="9525" cap="flat" cmpd="sng">
              <a:gradFill flip="none" rotWithShape="1">
                <a:gsLst>
                  <a:gs pos="0">
                    <a:srgbClr val="FFC0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7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89" name="Freeform 138"/>
            <p:cNvSpPr>
              <a:spLocks/>
            </p:cNvSpPr>
            <p:nvPr/>
          </p:nvSpPr>
          <p:spPr bwMode="auto">
            <a:xfrm rot="2591709" flipH="1">
              <a:off x="5183187" y="2585775"/>
              <a:ext cx="515110" cy="224092"/>
            </a:xfrm>
            <a:custGeom>
              <a:avLst/>
              <a:gdLst>
                <a:gd name="connsiteX0" fmla="*/ 0 w 867"/>
                <a:gd name="connsiteY0" fmla="*/ 92 h 385"/>
                <a:gd name="connsiteX1" fmla="*/ 226 w 867"/>
                <a:gd name="connsiteY1" fmla="*/ 283 h 385"/>
                <a:gd name="connsiteX2" fmla="*/ 552 w 867"/>
                <a:gd name="connsiteY2" fmla="*/ 380 h 385"/>
                <a:gd name="connsiteX3" fmla="*/ 832 w 867"/>
                <a:gd name="connsiteY3" fmla="*/ 252 h 385"/>
                <a:gd name="connsiteX4" fmla="*/ 760 w 867"/>
                <a:gd name="connsiteY4" fmla="*/ 28 h 385"/>
                <a:gd name="connsiteX5" fmla="*/ 232 w 867"/>
                <a:gd name="connsiteY5" fmla="*/ 84 h 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" h="385">
                  <a:moveTo>
                    <a:pt x="0" y="92"/>
                  </a:moveTo>
                  <a:cubicBezTo>
                    <a:pt x="30" y="111"/>
                    <a:pt x="134" y="235"/>
                    <a:pt x="226" y="283"/>
                  </a:cubicBezTo>
                  <a:cubicBezTo>
                    <a:pt x="318" y="331"/>
                    <a:pt x="451" y="385"/>
                    <a:pt x="552" y="380"/>
                  </a:cubicBezTo>
                  <a:cubicBezTo>
                    <a:pt x="653" y="375"/>
                    <a:pt x="797" y="311"/>
                    <a:pt x="832" y="252"/>
                  </a:cubicBezTo>
                  <a:cubicBezTo>
                    <a:pt x="867" y="193"/>
                    <a:pt x="860" y="56"/>
                    <a:pt x="760" y="28"/>
                  </a:cubicBezTo>
                  <a:cubicBezTo>
                    <a:pt x="660" y="0"/>
                    <a:pt x="446" y="42"/>
                    <a:pt x="232" y="84"/>
                  </a:cubicBezTo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9900"/>
                </a:gs>
                <a:gs pos="100000">
                  <a:srgbClr val="FFFF00"/>
                </a:gs>
              </a:gsLst>
              <a:lin ang="18900000" scaled="1"/>
            </a:gradFill>
            <a:ln w="9525" cap="flat" cmpd="sng">
              <a:gradFill flip="none" rotWithShape="1">
                <a:gsLst>
                  <a:gs pos="0">
                    <a:srgbClr val="8000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733" name="Freeform 139"/>
            <p:cNvSpPr>
              <a:spLocks/>
            </p:cNvSpPr>
            <p:nvPr/>
          </p:nvSpPr>
          <p:spPr bwMode="auto">
            <a:xfrm rot="2591709" flipH="1">
              <a:off x="5306262" y="2475923"/>
              <a:ext cx="51689" cy="167632"/>
            </a:xfrm>
            <a:custGeom>
              <a:avLst/>
              <a:gdLst>
                <a:gd name="T0" fmla="*/ 15960612 w 87"/>
                <a:gd name="T1" fmla="*/ 0 h 288"/>
                <a:gd name="T2" fmla="*/ 31921817 w 87"/>
                <a:gd name="T3" fmla="*/ 54194024 h 288"/>
                <a:gd name="T4" fmla="*/ 0 w 87"/>
                <a:gd name="T5" fmla="*/ 97549596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34" name="Freeform 140"/>
            <p:cNvSpPr>
              <a:spLocks/>
            </p:cNvSpPr>
            <p:nvPr/>
          </p:nvSpPr>
          <p:spPr bwMode="auto">
            <a:xfrm rot="2591709" flipH="1">
              <a:off x="5358238" y="2531101"/>
              <a:ext cx="51689" cy="167632"/>
            </a:xfrm>
            <a:custGeom>
              <a:avLst/>
              <a:gdLst>
                <a:gd name="T0" fmla="*/ 15960612 w 87"/>
                <a:gd name="T1" fmla="*/ 0 h 288"/>
                <a:gd name="T2" fmla="*/ 31921817 w 87"/>
                <a:gd name="T3" fmla="*/ 54194024 h 288"/>
                <a:gd name="T4" fmla="*/ 0 w 87"/>
                <a:gd name="T5" fmla="*/ 97549596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35" name="Freeform 141"/>
            <p:cNvSpPr>
              <a:spLocks/>
            </p:cNvSpPr>
            <p:nvPr/>
          </p:nvSpPr>
          <p:spPr bwMode="auto">
            <a:xfrm rot="2591709" flipH="1">
              <a:off x="5422147" y="2614900"/>
              <a:ext cx="42778" cy="107099"/>
            </a:xfrm>
            <a:custGeom>
              <a:avLst/>
              <a:gdLst>
                <a:gd name="T0" fmla="*/ 19153252 w 72"/>
                <a:gd name="T1" fmla="*/ 0 h 184"/>
                <a:gd name="T2" fmla="*/ 25537870 w 72"/>
                <a:gd name="T3" fmla="*/ 40646403 h 184"/>
                <a:gd name="T4" fmla="*/ 0 w 72"/>
                <a:gd name="T5" fmla="*/ 62324049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36" name="Freeform 142"/>
            <p:cNvSpPr>
              <a:spLocks/>
            </p:cNvSpPr>
            <p:nvPr/>
          </p:nvSpPr>
          <p:spPr bwMode="auto">
            <a:xfrm rot="2591709" flipH="1">
              <a:off x="5441008" y="2483529"/>
              <a:ext cx="66543" cy="83817"/>
            </a:xfrm>
            <a:custGeom>
              <a:avLst/>
              <a:gdLst>
                <a:gd name="T0" fmla="*/ 0 w 112"/>
                <a:gd name="T1" fmla="*/ 0 h 144"/>
                <a:gd name="T2" fmla="*/ 22345380 w 112"/>
                <a:gd name="T3" fmla="*/ 16258749 h 144"/>
                <a:gd name="T4" fmla="*/ 44690760 w 112"/>
                <a:gd name="T5" fmla="*/ 48775671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37" name="Freeform 143"/>
            <p:cNvSpPr>
              <a:spLocks/>
            </p:cNvSpPr>
            <p:nvPr/>
          </p:nvSpPr>
          <p:spPr bwMode="auto">
            <a:xfrm rot="2591709" flipH="1">
              <a:off x="5398137" y="2429497"/>
              <a:ext cx="71296" cy="93129"/>
            </a:xfrm>
            <a:custGeom>
              <a:avLst/>
              <a:gdLst>
                <a:gd name="T0" fmla="*/ 0 w 120"/>
                <a:gd name="T1" fmla="*/ 0 h 160"/>
                <a:gd name="T2" fmla="*/ 28729913 w 120"/>
                <a:gd name="T3" fmla="*/ 24387575 h 160"/>
                <a:gd name="T4" fmla="*/ 47882994 w 120"/>
                <a:gd name="T5" fmla="*/ 54194091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38" name="Freeform 2261"/>
            <p:cNvSpPr>
              <a:spLocks/>
            </p:cNvSpPr>
            <p:nvPr/>
          </p:nvSpPr>
          <p:spPr bwMode="auto">
            <a:xfrm rot="19596557" flipH="1">
              <a:off x="5214537" y="2285992"/>
              <a:ext cx="95526" cy="215613"/>
            </a:xfrm>
            <a:custGeom>
              <a:avLst/>
              <a:gdLst>
                <a:gd name="T0" fmla="*/ 45050461 w 192"/>
                <a:gd name="T1" fmla="*/ 11291812 h 294"/>
                <a:gd name="T2" fmla="*/ 9234181 w 192"/>
                <a:gd name="T3" fmla="*/ 101629265 h 294"/>
                <a:gd name="T4" fmla="*/ 279613 w 192"/>
                <a:gd name="T5" fmla="*/ 140345716 h 294"/>
                <a:gd name="T6" fmla="*/ 6995289 w 192"/>
                <a:gd name="T7" fmla="*/ 157552946 h 294"/>
                <a:gd name="T8" fmla="*/ 18188252 w 192"/>
                <a:gd name="T9" fmla="*/ 144647707 h 294"/>
                <a:gd name="T10" fmla="*/ 18188252 w 192"/>
                <a:gd name="T11" fmla="*/ 118836495 h 294"/>
                <a:gd name="T12" fmla="*/ 33858001 w 192"/>
                <a:gd name="T13" fmla="*/ 71517505 h 294"/>
                <a:gd name="T14" fmla="*/ 51766136 w 192"/>
                <a:gd name="T15" fmla="*/ 32801042 h 294"/>
                <a:gd name="T16" fmla="*/ 45050461 w 192"/>
                <a:gd name="T17" fmla="*/ 11291812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522" name="Группа 111"/>
          <p:cNvGrpSpPr>
            <a:grpSpLocks noChangeAspect="1"/>
          </p:cNvGrpSpPr>
          <p:nvPr/>
        </p:nvGrpSpPr>
        <p:grpSpPr bwMode="auto">
          <a:xfrm flipH="1">
            <a:off x="928688" y="2500313"/>
            <a:ext cx="395287" cy="428625"/>
            <a:chOff x="7500958" y="3857628"/>
            <a:chExt cx="1036969" cy="735304"/>
          </a:xfrm>
        </p:grpSpPr>
        <p:sp>
          <p:nvSpPr>
            <p:cNvPr id="20701" name="Freeform 737"/>
            <p:cNvSpPr>
              <a:spLocks/>
            </p:cNvSpPr>
            <p:nvPr/>
          </p:nvSpPr>
          <p:spPr bwMode="auto">
            <a:xfrm flipV="1">
              <a:off x="7540752" y="3946523"/>
              <a:ext cx="219672" cy="211551"/>
            </a:xfrm>
            <a:custGeom>
              <a:avLst/>
              <a:gdLst>
                <a:gd name="T0" fmla="*/ 0 w 144"/>
                <a:gd name="T1" fmla="*/ 233092836 h 192"/>
                <a:gd name="T2" fmla="*/ 111703212 w 144"/>
                <a:gd name="T3" fmla="*/ 58273485 h 192"/>
                <a:gd name="T4" fmla="*/ 335109589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>
              <a:solidFill>
                <a:srgbClr val="8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r>
                <a:rPr lang="ru-RU"/>
                <a:t> </a:t>
              </a:r>
            </a:p>
          </p:txBody>
        </p:sp>
        <p:sp>
          <p:nvSpPr>
            <p:cNvPr id="586" name="Freeform 743"/>
            <p:cNvSpPr>
              <a:spLocks/>
            </p:cNvSpPr>
            <p:nvPr/>
          </p:nvSpPr>
          <p:spPr bwMode="auto">
            <a:xfrm rot="13053935">
              <a:off x="7500958" y="4245430"/>
              <a:ext cx="1033694" cy="347502"/>
            </a:xfrm>
            <a:custGeom>
              <a:avLst/>
              <a:gdLst>
                <a:gd name="connsiteX0" fmla="*/ 966 w 966"/>
                <a:gd name="connsiteY0" fmla="*/ 305 h 350"/>
                <a:gd name="connsiteX1" fmla="*/ 822 w 966"/>
                <a:gd name="connsiteY1" fmla="*/ 81 h 350"/>
                <a:gd name="connsiteX2" fmla="*/ 694 w 966"/>
                <a:gd name="connsiteY2" fmla="*/ 9 h 350"/>
                <a:gd name="connsiteX3" fmla="*/ 494 w 966"/>
                <a:gd name="connsiteY3" fmla="*/ 57 h 350"/>
                <a:gd name="connsiteX4" fmla="*/ 0 w 966"/>
                <a:gd name="connsiteY4" fmla="*/ 350 h 350"/>
                <a:gd name="connsiteX0" fmla="*/ 966 w 966"/>
                <a:gd name="connsiteY0" fmla="*/ 300 h 345"/>
                <a:gd name="connsiteX1" fmla="*/ 822 w 966"/>
                <a:gd name="connsiteY1" fmla="*/ 76 h 345"/>
                <a:gd name="connsiteX2" fmla="*/ 694 w 966"/>
                <a:gd name="connsiteY2" fmla="*/ 4 h 345"/>
                <a:gd name="connsiteX3" fmla="*/ 494 w 966"/>
                <a:gd name="connsiteY3" fmla="*/ 52 h 345"/>
                <a:gd name="connsiteX4" fmla="*/ 221 w 966"/>
                <a:gd name="connsiteY4" fmla="*/ 171 h 345"/>
                <a:gd name="connsiteX5" fmla="*/ 0 w 966"/>
                <a:gd name="connsiteY5" fmla="*/ 345 h 345"/>
                <a:gd name="connsiteX0" fmla="*/ 920 w 920"/>
                <a:gd name="connsiteY0" fmla="*/ 300 h 361"/>
                <a:gd name="connsiteX1" fmla="*/ 776 w 920"/>
                <a:gd name="connsiteY1" fmla="*/ 76 h 361"/>
                <a:gd name="connsiteX2" fmla="*/ 648 w 920"/>
                <a:gd name="connsiteY2" fmla="*/ 4 h 361"/>
                <a:gd name="connsiteX3" fmla="*/ 448 w 920"/>
                <a:gd name="connsiteY3" fmla="*/ 52 h 361"/>
                <a:gd name="connsiteX4" fmla="*/ 175 w 920"/>
                <a:gd name="connsiteY4" fmla="*/ 171 h 361"/>
                <a:gd name="connsiteX5" fmla="*/ 0 w 920"/>
                <a:gd name="connsiteY5" fmla="*/ 361 h 361"/>
                <a:gd name="connsiteX0" fmla="*/ 1051 w 1051"/>
                <a:gd name="connsiteY0" fmla="*/ 300 h 361"/>
                <a:gd name="connsiteX1" fmla="*/ 907 w 1051"/>
                <a:gd name="connsiteY1" fmla="*/ 76 h 361"/>
                <a:gd name="connsiteX2" fmla="*/ 779 w 1051"/>
                <a:gd name="connsiteY2" fmla="*/ 4 h 361"/>
                <a:gd name="connsiteX3" fmla="*/ 579 w 1051"/>
                <a:gd name="connsiteY3" fmla="*/ 52 h 361"/>
                <a:gd name="connsiteX4" fmla="*/ 306 w 1051"/>
                <a:gd name="connsiteY4" fmla="*/ 171 h 361"/>
                <a:gd name="connsiteX5" fmla="*/ 131 w 1051"/>
                <a:gd name="connsiteY5" fmla="*/ 361 h 361"/>
                <a:gd name="connsiteX0" fmla="*/ 1046 w 1046"/>
                <a:gd name="connsiteY0" fmla="*/ 245 h 361"/>
                <a:gd name="connsiteX1" fmla="*/ 907 w 1046"/>
                <a:gd name="connsiteY1" fmla="*/ 76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46 w 1046"/>
                <a:gd name="connsiteY0" fmla="*/ 245 h 361"/>
                <a:gd name="connsiteX1" fmla="*/ 999 w 1046"/>
                <a:gd name="connsiteY1" fmla="*/ 40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72 w 1072"/>
                <a:gd name="connsiteY0" fmla="*/ 245 h 382"/>
                <a:gd name="connsiteX1" fmla="*/ 1025 w 1072"/>
                <a:gd name="connsiteY1" fmla="*/ 40 h 382"/>
                <a:gd name="connsiteX2" fmla="*/ 805 w 1072"/>
                <a:gd name="connsiteY2" fmla="*/ 4 h 382"/>
                <a:gd name="connsiteX3" fmla="*/ 605 w 1072"/>
                <a:gd name="connsiteY3" fmla="*/ 52 h 382"/>
                <a:gd name="connsiteX4" fmla="*/ 332 w 1072"/>
                <a:gd name="connsiteY4" fmla="*/ 171 h 382"/>
                <a:gd name="connsiteX5" fmla="*/ 131 w 1072"/>
                <a:gd name="connsiteY5" fmla="*/ 382 h 382"/>
                <a:gd name="connsiteX0" fmla="*/ 1174 w 1174"/>
                <a:gd name="connsiteY0" fmla="*/ 245 h 382"/>
                <a:gd name="connsiteX1" fmla="*/ 1127 w 1174"/>
                <a:gd name="connsiteY1" fmla="*/ 40 h 382"/>
                <a:gd name="connsiteX2" fmla="*/ 907 w 1174"/>
                <a:gd name="connsiteY2" fmla="*/ 4 h 382"/>
                <a:gd name="connsiteX3" fmla="*/ 707 w 1174"/>
                <a:gd name="connsiteY3" fmla="*/ 52 h 382"/>
                <a:gd name="connsiteX4" fmla="*/ 434 w 1174"/>
                <a:gd name="connsiteY4" fmla="*/ 171 h 382"/>
                <a:gd name="connsiteX5" fmla="*/ 233 w 1174"/>
                <a:gd name="connsiteY5" fmla="*/ 382 h 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" h="382">
                  <a:moveTo>
                    <a:pt x="1174" y="245"/>
                  </a:moveTo>
                  <a:cubicBezTo>
                    <a:pt x="1150" y="208"/>
                    <a:pt x="1171" y="80"/>
                    <a:pt x="1127" y="40"/>
                  </a:cubicBezTo>
                  <a:cubicBezTo>
                    <a:pt x="1083" y="0"/>
                    <a:pt x="977" y="2"/>
                    <a:pt x="907" y="4"/>
                  </a:cubicBezTo>
                  <a:cubicBezTo>
                    <a:pt x="837" y="6"/>
                    <a:pt x="786" y="24"/>
                    <a:pt x="707" y="52"/>
                  </a:cubicBezTo>
                  <a:cubicBezTo>
                    <a:pt x="628" y="80"/>
                    <a:pt x="513" y="116"/>
                    <a:pt x="434" y="171"/>
                  </a:cubicBezTo>
                  <a:cubicBezTo>
                    <a:pt x="355" y="226"/>
                    <a:pt x="0" y="328"/>
                    <a:pt x="233" y="3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ln w="3175" cap="flat" cmpd="sng">
              <a:gradFill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87" name="Freeform 744"/>
            <p:cNvSpPr>
              <a:spLocks/>
            </p:cNvSpPr>
            <p:nvPr/>
          </p:nvSpPr>
          <p:spPr bwMode="auto">
            <a:xfrm rot="12924124">
              <a:off x="7571307" y="4000617"/>
              <a:ext cx="966620" cy="406069"/>
            </a:xfrm>
            <a:custGeom>
              <a:avLst/>
              <a:gdLst>
                <a:gd name="connsiteX0" fmla="*/ 35 w 902"/>
                <a:gd name="connsiteY0" fmla="*/ 92 h 395"/>
                <a:gd name="connsiteX1" fmla="*/ 92 w 902"/>
                <a:gd name="connsiteY1" fmla="*/ 161 h 395"/>
                <a:gd name="connsiteX2" fmla="*/ 587 w 902"/>
                <a:gd name="connsiteY2" fmla="*/ 380 h 395"/>
                <a:gd name="connsiteX3" fmla="*/ 867 w 902"/>
                <a:gd name="connsiteY3" fmla="*/ 252 h 395"/>
                <a:gd name="connsiteX4" fmla="*/ 795 w 902"/>
                <a:gd name="connsiteY4" fmla="*/ 28 h 395"/>
                <a:gd name="connsiteX5" fmla="*/ 267 w 902"/>
                <a:gd name="connsiteY5" fmla="*/ 84 h 395"/>
                <a:gd name="connsiteX0" fmla="*/ 35 w 901"/>
                <a:gd name="connsiteY0" fmla="*/ 92 h 349"/>
                <a:gd name="connsiteX1" fmla="*/ 92 w 901"/>
                <a:gd name="connsiteY1" fmla="*/ 161 h 349"/>
                <a:gd name="connsiteX2" fmla="*/ 588 w 901"/>
                <a:gd name="connsiteY2" fmla="*/ 334 h 349"/>
                <a:gd name="connsiteX3" fmla="*/ 867 w 901"/>
                <a:gd name="connsiteY3" fmla="*/ 252 h 349"/>
                <a:gd name="connsiteX4" fmla="*/ 795 w 901"/>
                <a:gd name="connsiteY4" fmla="*/ 28 h 349"/>
                <a:gd name="connsiteX5" fmla="*/ 267 w 901"/>
                <a:gd name="connsiteY5" fmla="*/ 84 h 349"/>
                <a:gd name="connsiteX0" fmla="*/ 47 w 913"/>
                <a:gd name="connsiteY0" fmla="*/ 92 h 339"/>
                <a:gd name="connsiteX1" fmla="*/ 92 w 913"/>
                <a:gd name="connsiteY1" fmla="*/ 223 h 339"/>
                <a:gd name="connsiteX2" fmla="*/ 600 w 913"/>
                <a:gd name="connsiteY2" fmla="*/ 334 h 339"/>
                <a:gd name="connsiteX3" fmla="*/ 879 w 913"/>
                <a:gd name="connsiteY3" fmla="*/ 252 h 339"/>
                <a:gd name="connsiteX4" fmla="*/ 807 w 913"/>
                <a:gd name="connsiteY4" fmla="*/ 28 h 339"/>
                <a:gd name="connsiteX5" fmla="*/ 279 w 913"/>
                <a:gd name="connsiteY5" fmla="*/ 84 h 339"/>
                <a:gd name="connsiteX0" fmla="*/ 113 w 979"/>
                <a:gd name="connsiteY0" fmla="*/ 92 h 339"/>
                <a:gd name="connsiteX1" fmla="*/ 158 w 979"/>
                <a:gd name="connsiteY1" fmla="*/ 223 h 339"/>
                <a:gd name="connsiteX2" fmla="*/ 666 w 979"/>
                <a:gd name="connsiteY2" fmla="*/ 334 h 339"/>
                <a:gd name="connsiteX3" fmla="*/ 945 w 979"/>
                <a:gd name="connsiteY3" fmla="*/ 252 h 339"/>
                <a:gd name="connsiteX4" fmla="*/ 873 w 979"/>
                <a:gd name="connsiteY4" fmla="*/ 28 h 339"/>
                <a:gd name="connsiteX5" fmla="*/ 345 w 979"/>
                <a:gd name="connsiteY5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26 w 960"/>
                <a:gd name="connsiteY6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152 w 1018"/>
                <a:gd name="connsiteY0" fmla="*/ 92 h 339"/>
                <a:gd name="connsiteX1" fmla="*/ 7 w 1018"/>
                <a:gd name="connsiteY1" fmla="*/ 120 h 339"/>
                <a:gd name="connsiteX2" fmla="*/ 197 w 1018"/>
                <a:gd name="connsiteY2" fmla="*/ 223 h 339"/>
                <a:gd name="connsiteX3" fmla="*/ 705 w 1018"/>
                <a:gd name="connsiteY3" fmla="*/ 334 h 339"/>
                <a:gd name="connsiteX4" fmla="*/ 984 w 1018"/>
                <a:gd name="connsiteY4" fmla="*/ 252 h 339"/>
                <a:gd name="connsiteX5" fmla="*/ 912 w 1018"/>
                <a:gd name="connsiteY5" fmla="*/ 28 h 339"/>
                <a:gd name="connsiteX6" fmla="*/ 392 w 1018"/>
                <a:gd name="connsiteY6" fmla="*/ 82 h 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" h="339">
                  <a:moveTo>
                    <a:pt x="152" y="92"/>
                  </a:moveTo>
                  <a:cubicBezTo>
                    <a:pt x="152" y="92"/>
                    <a:pt x="0" y="98"/>
                    <a:pt x="7" y="120"/>
                  </a:cubicBezTo>
                  <a:cubicBezTo>
                    <a:pt x="14" y="142"/>
                    <a:pt x="81" y="187"/>
                    <a:pt x="197" y="223"/>
                  </a:cubicBezTo>
                  <a:cubicBezTo>
                    <a:pt x="313" y="259"/>
                    <a:pt x="574" y="329"/>
                    <a:pt x="705" y="334"/>
                  </a:cubicBezTo>
                  <a:cubicBezTo>
                    <a:pt x="836" y="339"/>
                    <a:pt x="950" y="303"/>
                    <a:pt x="984" y="252"/>
                  </a:cubicBezTo>
                  <a:cubicBezTo>
                    <a:pt x="1018" y="201"/>
                    <a:pt x="1011" y="56"/>
                    <a:pt x="912" y="28"/>
                  </a:cubicBezTo>
                  <a:cubicBezTo>
                    <a:pt x="813" y="0"/>
                    <a:pt x="644" y="82"/>
                    <a:pt x="392" y="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r="100000" b="100000"/>
              </a:path>
              <a:tileRect l="-100000" t="-100000"/>
            </a:gradFill>
            <a:ln w="3175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81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88" name="Freeform 745"/>
            <p:cNvSpPr>
              <a:spLocks/>
            </p:cNvSpPr>
            <p:nvPr/>
          </p:nvSpPr>
          <p:spPr bwMode="auto">
            <a:xfrm rot="12924124">
              <a:off x="7737962" y="3857628"/>
              <a:ext cx="64994" cy="318429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89" name="Freeform 745"/>
            <p:cNvSpPr>
              <a:spLocks/>
            </p:cNvSpPr>
            <p:nvPr/>
          </p:nvSpPr>
          <p:spPr bwMode="auto">
            <a:xfrm rot="12924124">
              <a:off x="7903892" y="3975656"/>
              <a:ext cx="55907" cy="26299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90" name="Freeform 745"/>
            <p:cNvSpPr>
              <a:spLocks/>
            </p:cNvSpPr>
            <p:nvPr/>
          </p:nvSpPr>
          <p:spPr bwMode="auto">
            <a:xfrm rot="12924124">
              <a:off x="8036272" y="4103490"/>
              <a:ext cx="72384" cy="19672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91" name="Freeform 745"/>
            <p:cNvSpPr>
              <a:spLocks/>
            </p:cNvSpPr>
            <p:nvPr/>
          </p:nvSpPr>
          <p:spPr bwMode="auto">
            <a:xfrm rot="10313961">
              <a:off x="7697289" y="4198104"/>
              <a:ext cx="67178" cy="18684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92" name="Freeform 745"/>
            <p:cNvSpPr>
              <a:spLocks/>
            </p:cNvSpPr>
            <p:nvPr/>
          </p:nvSpPr>
          <p:spPr bwMode="auto">
            <a:xfrm rot="10313961">
              <a:off x="7879028" y="4288418"/>
              <a:ext cx="67178" cy="14219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594" name="Группа 593"/>
          <p:cNvGrpSpPr>
            <a:grpSpLocks/>
          </p:cNvGrpSpPr>
          <p:nvPr/>
        </p:nvGrpSpPr>
        <p:grpSpPr bwMode="auto">
          <a:xfrm>
            <a:off x="642910" y="2786058"/>
            <a:ext cx="1058862" cy="1225549"/>
            <a:chOff x="5572132" y="1454413"/>
            <a:chExt cx="1058303" cy="1226163"/>
          </a:xfrm>
        </p:grpSpPr>
        <p:sp>
          <p:nvSpPr>
            <p:cNvPr id="20696" name="Freeform 2260"/>
            <p:cNvSpPr>
              <a:spLocks/>
            </p:cNvSpPr>
            <p:nvPr/>
          </p:nvSpPr>
          <p:spPr bwMode="auto">
            <a:xfrm rot="460421">
              <a:off x="5675127" y="1619239"/>
              <a:ext cx="908213" cy="1058063"/>
            </a:xfrm>
            <a:custGeom>
              <a:avLst/>
              <a:gdLst>
                <a:gd name="T0" fmla="*/ 2147483647 w 972"/>
                <a:gd name="T1" fmla="*/ 2147483647 h 1125"/>
                <a:gd name="T2" fmla="*/ 2147483647 w 972"/>
                <a:gd name="T3" fmla="*/ 2147483647 h 1125"/>
                <a:gd name="T4" fmla="*/ 2147483647 w 972"/>
                <a:gd name="T5" fmla="*/ 2147483647 h 1125"/>
                <a:gd name="T6" fmla="*/ 2147483647 w 972"/>
                <a:gd name="T7" fmla="*/ 2147483647 h 1125"/>
                <a:gd name="T8" fmla="*/ 2147483647 w 972"/>
                <a:gd name="T9" fmla="*/ 2147483647 h 1125"/>
                <a:gd name="T10" fmla="*/ 2147483647 w 972"/>
                <a:gd name="T11" fmla="*/ 2147483647 h 1125"/>
                <a:gd name="T12" fmla="*/ 2147483647 w 972"/>
                <a:gd name="T13" fmla="*/ 2147483647 h 1125"/>
                <a:gd name="T14" fmla="*/ 2147483647 w 972"/>
                <a:gd name="T15" fmla="*/ 2147483647 h 1125"/>
                <a:gd name="T16" fmla="*/ 2147483647 w 972"/>
                <a:gd name="T17" fmla="*/ 2147483647 h 1125"/>
                <a:gd name="T18" fmla="*/ 2147483647 w 972"/>
                <a:gd name="T19" fmla="*/ 2147483647 h 1125"/>
                <a:gd name="T20" fmla="*/ 2147483647 w 972"/>
                <a:gd name="T21" fmla="*/ 2147483647 h 1125"/>
                <a:gd name="T22" fmla="*/ 2147483647 w 972"/>
                <a:gd name="T23" fmla="*/ 2147483647 h 1125"/>
                <a:gd name="T24" fmla="*/ 2147483647 w 972"/>
                <a:gd name="T25" fmla="*/ 2147483647 h 1125"/>
                <a:gd name="T26" fmla="*/ 2147483647 w 972"/>
                <a:gd name="T27" fmla="*/ 2147483647 h 1125"/>
                <a:gd name="T28" fmla="*/ 2147483647 w 972"/>
                <a:gd name="T29" fmla="*/ 2147483647 h 1125"/>
                <a:gd name="T30" fmla="*/ 2147483647 w 972"/>
                <a:gd name="T31" fmla="*/ 2147483647 h 11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72"/>
                <a:gd name="T49" fmla="*/ 0 h 1125"/>
                <a:gd name="T50" fmla="*/ 972 w 972"/>
                <a:gd name="T51" fmla="*/ 1125 h 11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72" h="1125">
                  <a:moveTo>
                    <a:pt x="633" y="38"/>
                  </a:moveTo>
                  <a:cubicBezTo>
                    <a:pt x="621" y="39"/>
                    <a:pt x="606" y="34"/>
                    <a:pt x="591" y="29"/>
                  </a:cubicBezTo>
                  <a:cubicBezTo>
                    <a:pt x="576" y="24"/>
                    <a:pt x="579" y="0"/>
                    <a:pt x="545" y="6"/>
                  </a:cubicBezTo>
                  <a:cubicBezTo>
                    <a:pt x="511" y="12"/>
                    <a:pt x="434" y="17"/>
                    <a:pt x="389" y="66"/>
                  </a:cubicBezTo>
                  <a:cubicBezTo>
                    <a:pt x="344" y="115"/>
                    <a:pt x="323" y="225"/>
                    <a:pt x="273" y="302"/>
                  </a:cubicBezTo>
                  <a:cubicBezTo>
                    <a:pt x="223" y="379"/>
                    <a:pt x="134" y="435"/>
                    <a:pt x="91" y="526"/>
                  </a:cubicBezTo>
                  <a:cubicBezTo>
                    <a:pt x="48" y="617"/>
                    <a:pt x="0" y="759"/>
                    <a:pt x="17" y="846"/>
                  </a:cubicBezTo>
                  <a:cubicBezTo>
                    <a:pt x="34" y="933"/>
                    <a:pt x="107" y="1000"/>
                    <a:pt x="193" y="1046"/>
                  </a:cubicBezTo>
                  <a:cubicBezTo>
                    <a:pt x="279" y="1092"/>
                    <a:pt x="422" y="1125"/>
                    <a:pt x="533" y="1122"/>
                  </a:cubicBezTo>
                  <a:cubicBezTo>
                    <a:pt x="644" y="1119"/>
                    <a:pt x="786" y="1086"/>
                    <a:pt x="857" y="1030"/>
                  </a:cubicBezTo>
                  <a:cubicBezTo>
                    <a:pt x="928" y="974"/>
                    <a:pt x="952" y="866"/>
                    <a:pt x="962" y="785"/>
                  </a:cubicBezTo>
                  <a:cubicBezTo>
                    <a:pt x="972" y="704"/>
                    <a:pt x="945" y="621"/>
                    <a:pt x="917" y="546"/>
                  </a:cubicBezTo>
                  <a:cubicBezTo>
                    <a:pt x="889" y="471"/>
                    <a:pt x="812" y="405"/>
                    <a:pt x="793" y="334"/>
                  </a:cubicBezTo>
                  <a:cubicBezTo>
                    <a:pt x="774" y="263"/>
                    <a:pt x="825" y="171"/>
                    <a:pt x="801" y="118"/>
                  </a:cubicBezTo>
                  <a:cubicBezTo>
                    <a:pt x="777" y="65"/>
                    <a:pt x="678" y="27"/>
                    <a:pt x="649" y="14"/>
                  </a:cubicBezTo>
                  <a:cubicBezTo>
                    <a:pt x="620" y="1"/>
                    <a:pt x="630" y="33"/>
                    <a:pt x="625" y="38"/>
                  </a:cubicBezTo>
                </a:path>
              </a:pathLst>
            </a:custGeom>
            <a:gradFill rotWithShape="1">
              <a:gsLst>
                <a:gs pos="0">
                  <a:srgbClr val="FAF400"/>
                </a:gs>
                <a:gs pos="100000">
                  <a:srgbClr val="D2CD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97" name="Freeform 1011"/>
            <p:cNvSpPr>
              <a:spLocks/>
            </p:cNvSpPr>
            <p:nvPr/>
          </p:nvSpPr>
          <p:spPr bwMode="auto">
            <a:xfrm rot="19358853">
              <a:off x="5877467" y="2096176"/>
              <a:ext cx="452827" cy="566621"/>
            </a:xfrm>
            <a:custGeom>
              <a:avLst/>
              <a:gdLst>
                <a:gd name="T0" fmla="*/ 329161163 w 288"/>
                <a:gd name="T1" fmla="*/ 196082082 h 218"/>
                <a:gd name="T2" fmla="*/ 77037185 w 288"/>
                <a:gd name="T3" fmla="*/ 43042411 h 218"/>
                <a:gd name="T4" fmla="*/ 7003095 w 288"/>
                <a:gd name="T5" fmla="*/ 463904082 h 218"/>
                <a:gd name="T6" fmla="*/ 119058909 w 288"/>
                <a:gd name="T7" fmla="*/ 923025675 h 218"/>
                <a:gd name="T8" fmla="*/ 441215456 w 288"/>
                <a:gd name="T9" fmla="*/ 999545481 h 218"/>
                <a:gd name="T10" fmla="*/ 497243340 w 288"/>
                <a:gd name="T11" fmla="*/ 655203595 h 218"/>
                <a:gd name="T12" fmla="*/ 329161163 w 288"/>
                <a:gd name="T13" fmla="*/ 196082082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98" name="Freeform 2261"/>
            <p:cNvSpPr>
              <a:spLocks/>
            </p:cNvSpPr>
            <p:nvPr/>
          </p:nvSpPr>
          <p:spPr bwMode="auto">
            <a:xfrm rot="460421">
              <a:off x="6277053" y="1454413"/>
              <a:ext cx="179400" cy="276508"/>
            </a:xfrm>
            <a:custGeom>
              <a:avLst/>
              <a:gdLst>
                <a:gd name="T0" fmla="*/ 99507198 w 192"/>
                <a:gd name="T1" fmla="*/ 13155712 h 294"/>
                <a:gd name="T2" fmla="*/ 20395538 w 192"/>
                <a:gd name="T3" fmla="*/ 118399525 h 294"/>
                <a:gd name="T4" fmla="*/ 617622 w 192"/>
                <a:gd name="T5" fmla="*/ 163504035 h 294"/>
                <a:gd name="T6" fmla="*/ 15451762 w 192"/>
                <a:gd name="T7" fmla="*/ 183550784 h 294"/>
                <a:gd name="T8" fmla="*/ 40173455 w 192"/>
                <a:gd name="T9" fmla="*/ 168515957 h 294"/>
                <a:gd name="T10" fmla="*/ 40173455 w 192"/>
                <a:gd name="T11" fmla="*/ 138446304 h 294"/>
                <a:gd name="T12" fmla="*/ 74784577 w 192"/>
                <a:gd name="T13" fmla="*/ 83317949 h 294"/>
                <a:gd name="T14" fmla="*/ 114340396 w 192"/>
                <a:gd name="T15" fmla="*/ 38213454 h 294"/>
                <a:gd name="T16" fmla="*/ 99507198 w 192"/>
                <a:gd name="T17" fmla="*/ 13155712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99" name="Freeform 2264"/>
            <p:cNvSpPr>
              <a:spLocks/>
            </p:cNvSpPr>
            <p:nvPr/>
          </p:nvSpPr>
          <p:spPr bwMode="auto">
            <a:xfrm rot="460421">
              <a:off x="6026686" y="2644837"/>
              <a:ext cx="113059" cy="35739"/>
            </a:xfrm>
            <a:custGeom>
              <a:avLst/>
              <a:gdLst>
                <a:gd name="T0" fmla="*/ 0 w 121"/>
                <a:gd name="T1" fmla="*/ 6891043 h 38"/>
                <a:gd name="T2" fmla="*/ 34611010 w 121"/>
                <a:gd name="T3" fmla="*/ 1879119 h 38"/>
                <a:gd name="T4" fmla="*/ 74166714 w 121"/>
                <a:gd name="T5" fmla="*/ 16913953 h 38"/>
                <a:gd name="T6" fmla="*/ 29666308 w 121"/>
                <a:gd name="T7" fmla="*/ 21925875 h 38"/>
                <a:gd name="T8" fmla="*/ 0 w 121"/>
                <a:gd name="T9" fmla="*/ 6891043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38"/>
                <a:gd name="T17" fmla="*/ 121 w 12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38">
                  <a:moveTo>
                    <a:pt x="0" y="11"/>
                  </a:moveTo>
                  <a:cubicBezTo>
                    <a:pt x="2" y="8"/>
                    <a:pt x="36" y="0"/>
                    <a:pt x="56" y="3"/>
                  </a:cubicBezTo>
                  <a:cubicBezTo>
                    <a:pt x="81" y="4"/>
                    <a:pt x="121" y="22"/>
                    <a:pt x="120" y="27"/>
                  </a:cubicBezTo>
                  <a:cubicBezTo>
                    <a:pt x="119" y="32"/>
                    <a:pt x="68" y="38"/>
                    <a:pt x="48" y="35"/>
                  </a:cubicBezTo>
                  <a:cubicBezTo>
                    <a:pt x="28" y="32"/>
                    <a:pt x="10" y="16"/>
                    <a:pt x="0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00" name="TextBox 592"/>
            <p:cNvSpPr txBox="1">
              <a:spLocks noChangeArrowheads="1"/>
            </p:cNvSpPr>
            <p:nvPr/>
          </p:nvSpPr>
          <p:spPr bwMode="auto">
            <a:xfrm>
              <a:off x="5572132" y="2071678"/>
              <a:ext cx="105830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мышь</a:t>
              </a:r>
            </a:p>
          </p:txBody>
        </p:sp>
      </p:grpSp>
      <p:grpSp>
        <p:nvGrpSpPr>
          <p:cNvPr id="583" name="Группа 582"/>
          <p:cNvGrpSpPr>
            <a:grpSpLocks/>
          </p:cNvGrpSpPr>
          <p:nvPr/>
        </p:nvGrpSpPr>
        <p:grpSpPr bwMode="auto">
          <a:xfrm>
            <a:off x="1143000" y="2857500"/>
            <a:ext cx="398463" cy="538163"/>
            <a:chOff x="4648582" y="1574175"/>
            <a:chExt cx="398738" cy="538330"/>
          </a:xfrm>
        </p:grpSpPr>
        <p:sp>
          <p:nvSpPr>
            <p:cNvPr id="20692" name="Freeform 2260"/>
            <p:cNvSpPr>
              <a:spLocks/>
            </p:cNvSpPr>
            <p:nvPr/>
          </p:nvSpPr>
          <p:spPr bwMode="auto">
            <a:xfrm rot="460421">
              <a:off x="4648582" y="1646540"/>
              <a:ext cx="398738" cy="464528"/>
            </a:xfrm>
            <a:custGeom>
              <a:avLst/>
              <a:gdLst>
                <a:gd name="T0" fmla="*/ 2147483647 w 972"/>
                <a:gd name="T1" fmla="*/ 2147483647 h 1125"/>
                <a:gd name="T2" fmla="*/ 2147483647 w 972"/>
                <a:gd name="T3" fmla="*/ 2147483647 h 1125"/>
                <a:gd name="T4" fmla="*/ 2147483647 w 972"/>
                <a:gd name="T5" fmla="*/ 1099315977 h 1125"/>
                <a:gd name="T6" fmla="*/ 2147483647 w 972"/>
                <a:gd name="T7" fmla="*/ 2147483647 h 1125"/>
                <a:gd name="T8" fmla="*/ 2147483647 w 972"/>
                <a:gd name="T9" fmla="*/ 2147483647 h 1125"/>
                <a:gd name="T10" fmla="*/ 2147483647 w 972"/>
                <a:gd name="T11" fmla="*/ 2147483647 h 1125"/>
                <a:gd name="T12" fmla="*/ 2147483647 w 972"/>
                <a:gd name="T13" fmla="*/ 2147483647 h 1125"/>
                <a:gd name="T14" fmla="*/ 2147483647 w 972"/>
                <a:gd name="T15" fmla="*/ 2147483647 h 1125"/>
                <a:gd name="T16" fmla="*/ 2147483647 w 972"/>
                <a:gd name="T17" fmla="*/ 2147483647 h 1125"/>
                <a:gd name="T18" fmla="*/ 2147483647 w 972"/>
                <a:gd name="T19" fmla="*/ 2147483647 h 1125"/>
                <a:gd name="T20" fmla="*/ 2147483647 w 972"/>
                <a:gd name="T21" fmla="*/ 2147483647 h 1125"/>
                <a:gd name="T22" fmla="*/ 2147483647 w 972"/>
                <a:gd name="T23" fmla="*/ 2147483647 h 1125"/>
                <a:gd name="T24" fmla="*/ 2147483647 w 972"/>
                <a:gd name="T25" fmla="*/ 2147483647 h 1125"/>
                <a:gd name="T26" fmla="*/ 2147483647 w 972"/>
                <a:gd name="T27" fmla="*/ 2147483647 h 1125"/>
                <a:gd name="T28" fmla="*/ 2147483647 w 972"/>
                <a:gd name="T29" fmla="*/ 2147483647 h 1125"/>
                <a:gd name="T30" fmla="*/ 2147483647 w 972"/>
                <a:gd name="T31" fmla="*/ 2147483647 h 11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72"/>
                <a:gd name="T49" fmla="*/ 0 h 1125"/>
                <a:gd name="T50" fmla="*/ 972 w 972"/>
                <a:gd name="T51" fmla="*/ 1125 h 11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72" h="1125">
                  <a:moveTo>
                    <a:pt x="633" y="38"/>
                  </a:moveTo>
                  <a:cubicBezTo>
                    <a:pt x="621" y="39"/>
                    <a:pt x="606" y="34"/>
                    <a:pt x="591" y="29"/>
                  </a:cubicBezTo>
                  <a:cubicBezTo>
                    <a:pt x="576" y="24"/>
                    <a:pt x="579" y="0"/>
                    <a:pt x="545" y="6"/>
                  </a:cubicBezTo>
                  <a:cubicBezTo>
                    <a:pt x="511" y="12"/>
                    <a:pt x="434" y="17"/>
                    <a:pt x="389" y="66"/>
                  </a:cubicBezTo>
                  <a:cubicBezTo>
                    <a:pt x="344" y="115"/>
                    <a:pt x="323" y="225"/>
                    <a:pt x="273" y="302"/>
                  </a:cubicBezTo>
                  <a:cubicBezTo>
                    <a:pt x="223" y="379"/>
                    <a:pt x="134" y="435"/>
                    <a:pt x="91" y="526"/>
                  </a:cubicBezTo>
                  <a:cubicBezTo>
                    <a:pt x="48" y="617"/>
                    <a:pt x="0" y="759"/>
                    <a:pt x="17" y="846"/>
                  </a:cubicBezTo>
                  <a:cubicBezTo>
                    <a:pt x="34" y="933"/>
                    <a:pt x="107" y="1000"/>
                    <a:pt x="193" y="1046"/>
                  </a:cubicBezTo>
                  <a:cubicBezTo>
                    <a:pt x="279" y="1092"/>
                    <a:pt x="422" y="1125"/>
                    <a:pt x="533" y="1122"/>
                  </a:cubicBezTo>
                  <a:cubicBezTo>
                    <a:pt x="644" y="1119"/>
                    <a:pt x="786" y="1086"/>
                    <a:pt x="857" y="1030"/>
                  </a:cubicBezTo>
                  <a:cubicBezTo>
                    <a:pt x="928" y="974"/>
                    <a:pt x="952" y="866"/>
                    <a:pt x="962" y="785"/>
                  </a:cubicBezTo>
                  <a:cubicBezTo>
                    <a:pt x="972" y="704"/>
                    <a:pt x="945" y="621"/>
                    <a:pt x="917" y="546"/>
                  </a:cubicBezTo>
                  <a:cubicBezTo>
                    <a:pt x="889" y="471"/>
                    <a:pt x="812" y="405"/>
                    <a:pt x="793" y="334"/>
                  </a:cubicBezTo>
                  <a:cubicBezTo>
                    <a:pt x="774" y="263"/>
                    <a:pt x="825" y="171"/>
                    <a:pt x="801" y="118"/>
                  </a:cubicBezTo>
                  <a:cubicBezTo>
                    <a:pt x="777" y="65"/>
                    <a:pt x="678" y="27"/>
                    <a:pt x="649" y="14"/>
                  </a:cubicBezTo>
                  <a:cubicBezTo>
                    <a:pt x="620" y="1"/>
                    <a:pt x="630" y="33"/>
                    <a:pt x="625" y="38"/>
                  </a:cubicBezTo>
                </a:path>
              </a:pathLst>
            </a:custGeom>
            <a:gradFill rotWithShape="1">
              <a:gsLst>
                <a:gs pos="0">
                  <a:srgbClr val="FAF400"/>
                </a:gs>
                <a:gs pos="100000">
                  <a:srgbClr val="D2CD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93" name="Freeform 1011"/>
            <p:cNvSpPr>
              <a:spLocks/>
            </p:cNvSpPr>
            <p:nvPr/>
          </p:nvSpPr>
          <p:spPr bwMode="auto">
            <a:xfrm rot="-2241147">
              <a:off x="4737417" y="1855932"/>
              <a:ext cx="198807" cy="248767"/>
            </a:xfrm>
            <a:custGeom>
              <a:avLst/>
              <a:gdLst>
                <a:gd name="T0" fmla="*/ 144513342 w 288"/>
                <a:gd name="T1" fmla="*/ 86087087 h 218"/>
                <a:gd name="T2" fmla="*/ 33822037 w 288"/>
                <a:gd name="T3" fmla="*/ 18897167 h 218"/>
                <a:gd name="T4" fmla="*/ 3074606 w 288"/>
                <a:gd name="T5" fmla="*/ 203670578 h 218"/>
                <a:gd name="T6" fmla="*/ 52271054 w 288"/>
                <a:gd name="T7" fmla="*/ 405241472 h 218"/>
                <a:gd name="T8" fmla="*/ 193709123 w 288"/>
                <a:gd name="T9" fmla="*/ 438836419 h 218"/>
                <a:gd name="T10" fmla="*/ 218307337 w 288"/>
                <a:gd name="T11" fmla="*/ 287657945 h 218"/>
                <a:gd name="T12" fmla="*/ 144513342 w 288"/>
                <a:gd name="T13" fmla="*/ 86087087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94" name="Freeform 2261"/>
            <p:cNvSpPr>
              <a:spLocks/>
            </p:cNvSpPr>
            <p:nvPr/>
          </p:nvSpPr>
          <p:spPr bwMode="auto">
            <a:xfrm rot="460421">
              <a:off x="4912849" y="1574175"/>
              <a:ext cx="78763" cy="121397"/>
            </a:xfrm>
            <a:custGeom>
              <a:avLst/>
              <a:gdLst>
                <a:gd name="T0" fmla="*/ 43687210 w 192"/>
                <a:gd name="T1" fmla="*/ 5775854 h 294"/>
                <a:gd name="T2" fmla="*/ 8954369 w 192"/>
                <a:gd name="T3" fmla="*/ 51981856 h 294"/>
                <a:gd name="T4" fmla="*/ 271158 w 192"/>
                <a:gd name="T5" fmla="*/ 71784437 h 294"/>
                <a:gd name="T6" fmla="*/ 6783875 w 192"/>
                <a:gd name="T7" fmla="*/ 80585716 h 294"/>
                <a:gd name="T8" fmla="*/ 17637580 w 192"/>
                <a:gd name="T9" fmla="*/ 73984860 h 294"/>
                <a:gd name="T10" fmla="*/ 17637580 w 192"/>
                <a:gd name="T11" fmla="*/ 60783148 h 294"/>
                <a:gd name="T12" fmla="*/ 32833097 w 192"/>
                <a:gd name="T13" fmla="*/ 36579722 h 294"/>
                <a:gd name="T14" fmla="*/ 50199513 w 192"/>
                <a:gd name="T15" fmla="*/ 16777147 h 294"/>
                <a:gd name="T16" fmla="*/ 43687210 w 192"/>
                <a:gd name="T17" fmla="*/ 5775854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95" name="Freeform 2264"/>
            <p:cNvSpPr>
              <a:spLocks/>
            </p:cNvSpPr>
            <p:nvPr/>
          </p:nvSpPr>
          <p:spPr bwMode="auto">
            <a:xfrm rot="460421">
              <a:off x="4802929" y="2096814"/>
              <a:ext cx="49637" cy="15691"/>
            </a:xfrm>
            <a:custGeom>
              <a:avLst/>
              <a:gdLst>
                <a:gd name="T0" fmla="*/ 0 w 121"/>
                <a:gd name="T1" fmla="*/ 3025472 h 38"/>
                <a:gd name="T2" fmla="*/ 15195488 w 121"/>
                <a:gd name="T3" fmla="*/ 825016 h 38"/>
                <a:gd name="T4" fmla="*/ 32561877 w 121"/>
                <a:gd name="T5" fmla="*/ 7425972 h 38"/>
                <a:gd name="T6" fmla="*/ 13024585 w 121"/>
                <a:gd name="T7" fmla="*/ 9626428 h 38"/>
                <a:gd name="T8" fmla="*/ 0 w 121"/>
                <a:gd name="T9" fmla="*/ 302547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38"/>
                <a:gd name="T17" fmla="*/ 121 w 12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38">
                  <a:moveTo>
                    <a:pt x="0" y="11"/>
                  </a:moveTo>
                  <a:cubicBezTo>
                    <a:pt x="2" y="8"/>
                    <a:pt x="36" y="0"/>
                    <a:pt x="56" y="3"/>
                  </a:cubicBezTo>
                  <a:cubicBezTo>
                    <a:pt x="81" y="4"/>
                    <a:pt x="121" y="22"/>
                    <a:pt x="120" y="27"/>
                  </a:cubicBezTo>
                  <a:cubicBezTo>
                    <a:pt x="119" y="32"/>
                    <a:pt x="68" y="38"/>
                    <a:pt x="48" y="35"/>
                  </a:cubicBezTo>
                  <a:cubicBezTo>
                    <a:pt x="28" y="32"/>
                    <a:pt x="10" y="16"/>
                    <a:pt x="0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525" name="Группа 111"/>
          <p:cNvGrpSpPr>
            <a:grpSpLocks noChangeAspect="1"/>
          </p:cNvGrpSpPr>
          <p:nvPr/>
        </p:nvGrpSpPr>
        <p:grpSpPr bwMode="auto">
          <a:xfrm>
            <a:off x="1428750" y="2857500"/>
            <a:ext cx="590550" cy="419100"/>
            <a:chOff x="7500958" y="3857628"/>
            <a:chExt cx="1036969" cy="735304"/>
          </a:xfrm>
        </p:grpSpPr>
        <p:sp>
          <p:nvSpPr>
            <p:cNvPr id="20670" name="Freeform 737"/>
            <p:cNvSpPr>
              <a:spLocks/>
            </p:cNvSpPr>
            <p:nvPr/>
          </p:nvSpPr>
          <p:spPr bwMode="auto">
            <a:xfrm flipV="1">
              <a:off x="7540752" y="3946523"/>
              <a:ext cx="219672" cy="211551"/>
            </a:xfrm>
            <a:custGeom>
              <a:avLst/>
              <a:gdLst>
                <a:gd name="T0" fmla="*/ 0 w 144"/>
                <a:gd name="T1" fmla="*/ 233092836 h 192"/>
                <a:gd name="T2" fmla="*/ 111703212 w 144"/>
                <a:gd name="T3" fmla="*/ 58273485 h 192"/>
                <a:gd name="T4" fmla="*/ 335109589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2225">
              <a:solidFill>
                <a:srgbClr val="8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r>
                <a:rPr lang="ru-RU"/>
                <a:t> </a:t>
              </a:r>
            </a:p>
          </p:txBody>
        </p:sp>
        <p:sp>
          <p:nvSpPr>
            <p:cNvPr id="597" name="Freeform 743"/>
            <p:cNvSpPr>
              <a:spLocks/>
            </p:cNvSpPr>
            <p:nvPr/>
          </p:nvSpPr>
          <p:spPr bwMode="auto">
            <a:xfrm rot="13053935">
              <a:off x="7500958" y="4245430"/>
              <a:ext cx="1033694" cy="347502"/>
            </a:xfrm>
            <a:custGeom>
              <a:avLst/>
              <a:gdLst>
                <a:gd name="connsiteX0" fmla="*/ 966 w 966"/>
                <a:gd name="connsiteY0" fmla="*/ 305 h 350"/>
                <a:gd name="connsiteX1" fmla="*/ 822 w 966"/>
                <a:gd name="connsiteY1" fmla="*/ 81 h 350"/>
                <a:gd name="connsiteX2" fmla="*/ 694 w 966"/>
                <a:gd name="connsiteY2" fmla="*/ 9 h 350"/>
                <a:gd name="connsiteX3" fmla="*/ 494 w 966"/>
                <a:gd name="connsiteY3" fmla="*/ 57 h 350"/>
                <a:gd name="connsiteX4" fmla="*/ 0 w 966"/>
                <a:gd name="connsiteY4" fmla="*/ 350 h 350"/>
                <a:gd name="connsiteX0" fmla="*/ 966 w 966"/>
                <a:gd name="connsiteY0" fmla="*/ 300 h 345"/>
                <a:gd name="connsiteX1" fmla="*/ 822 w 966"/>
                <a:gd name="connsiteY1" fmla="*/ 76 h 345"/>
                <a:gd name="connsiteX2" fmla="*/ 694 w 966"/>
                <a:gd name="connsiteY2" fmla="*/ 4 h 345"/>
                <a:gd name="connsiteX3" fmla="*/ 494 w 966"/>
                <a:gd name="connsiteY3" fmla="*/ 52 h 345"/>
                <a:gd name="connsiteX4" fmla="*/ 221 w 966"/>
                <a:gd name="connsiteY4" fmla="*/ 171 h 345"/>
                <a:gd name="connsiteX5" fmla="*/ 0 w 966"/>
                <a:gd name="connsiteY5" fmla="*/ 345 h 345"/>
                <a:gd name="connsiteX0" fmla="*/ 920 w 920"/>
                <a:gd name="connsiteY0" fmla="*/ 300 h 361"/>
                <a:gd name="connsiteX1" fmla="*/ 776 w 920"/>
                <a:gd name="connsiteY1" fmla="*/ 76 h 361"/>
                <a:gd name="connsiteX2" fmla="*/ 648 w 920"/>
                <a:gd name="connsiteY2" fmla="*/ 4 h 361"/>
                <a:gd name="connsiteX3" fmla="*/ 448 w 920"/>
                <a:gd name="connsiteY3" fmla="*/ 52 h 361"/>
                <a:gd name="connsiteX4" fmla="*/ 175 w 920"/>
                <a:gd name="connsiteY4" fmla="*/ 171 h 361"/>
                <a:gd name="connsiteX5" fmla="*/ 0 w 920"/>
                <a:gd name="connsiteY5" fmla="*/ 361 h 361"/>
                <a:gd name="connsiteX0" fmla="*/ 1051 w 1051"/>
                <a:gd name="connsiteY0" fmla="*/ 300 h 361"/>
                <a:gd name="connsiteX1" fmla="*/ 907 w 1051"/>
                <a:gd name="connsiteY1" fmla="*/ 76 h 361"/>
                <a:gd name="connsiteX2" fmla="*/ 779 w 1051"/>
                <a:gd name="connsiteY2" fmla="*/ 4 h 361"/>
                <a:gd name="connsiteX3" fmla="*/ 579 w 1051"/>
                <a:gd name="connsiteY3" fmla="*/ 52 h 361"/>
                <a:gd name="connsiteX4" fmla="*/ 306 w 1051"/>
                <a:gd name="connsiteY4" fmla="*/ 171 h 361"/>
                <a:gd name="connsiteX5" fmla="*/ 131 w 1051"/>
                <a:gd name="connsiteY5" fmla="*/ 361 h 361"/>
                <a:gd name="connsiteX0" fmla="*/ 1046 w 1046"/>
                <a:gd name="connsiteY0" fmla="*/ 245 h 361"/>
                <a:gd name="connsiteX1" fmla="*/ 907 w 1046"/>
                <a:gd name="connsiteY1" fmla="*/ 76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46 w 1046"/>
                <a:gd name="connsiteY0" fmla="*/ 245 h 361"/>
                <a:gd name="connsiteX1" fmla="*/ 999 w 1046"/>
                <a:gd name="connsiteY1" fmla="*/ 40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72 w 1072"/>
                <a:gd name="connsiteY0" fmla="*/ 245 h 382"/>
                <a:gd name="connsiteX1" fmla="*/ 1025 w 1072"/>
                <a:gd name="connsiteY1" fmla="*/ 40 h 382"/>
                <a:gd name="connsiteX2" fmla="*/ 805 w 1072"/>
                <a:gd name="connsiteY2" fmla="*/ 4 h 382"/>
                <a:gd name="connsiteX3" fmla="*/ 605 w 1072"/>
                <a:gd name="connsiteY3" fmla="*/ 52 h 382"/>
                <a:gd name="connsiteX4" fmla="*/ 332 w 1072"/>
                <a:gd name="connsiteY4" fmla="*/ 171 h 382"/>
                <a:gd name="connsiteX5" fmla="*/ 131 w 1072"/>
                <a:gd name="connsiteY5" fmla="*/ 382 h 382"/>
                <a:gd name="connsiteX0" fmla="*/ 1174 w 1174"/>
                <a:gd name="connsiteY0" fmla="*/ 245 h 382"/>
                <a:gd name="connsiteX1" fmla="*/ 1127 w 1174"/>
                <a:gd name="connsiteY1" fmla="*/ 40 h 382"/>
                <a:gd name="connsiteX2" fmla="*/ 907 w 1174"/>
                <a:gd name="connsiteY2" fmla="*/ 4 h 382"/>
                <a:gd name="connsiteX3" fmla="*/ 707 w 1174"/>
                <a:gd name="connsiteY3" fmla="*/ 52 h 382"/>
                <a:gd name="connsiteX4" fmla="*/ 434 w 1174"/>
                <a:gd name="connsiteY4" fmla="*/ 171 h 382"/>
                <a:gd name="connsiteX5" fmla="*/ 233 w 1174"/>
                <a:gd name="connsiteY5" fmla="*/ 382 h 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" h="382">
                  <a:moveTo>
                    <a:pt x="1174" y="245"/>
                  </a:moveTo>
                  <a:cubicBezTo>
                    <a:pt x="1150" y="208"/>
                    <a:pt x="1171" y="80"/>
                    <a:pt x="1127" y="40"/>
                  </a:cubicBezTo>
                  <a:cubicBezTo>
                    <a:pt x="1083" y="0"/>
                    <a:pt x="977" y="2"/>
                    <a:pt x="907" y="4"/>
                  </a:cubicBezTo>
                  <a:cubicBezTo>
                    <a:pt x="837" y="6"/>
                    <a:pt x="786" y="24"/>
                    <a:pt x="707" y="52"/>
                  </a:cubicBezTo>
                  <a:cubicBezTo>
                    <a:pt x="628" y="80"/>
                    <a:pt x="513" y="116"/>
                    <a:pt x="434" y="171"/>
                  </a:cubicBezTo>
                  <a:cubicBezTo>
                    <a:pt x="355" y="226"/>
                    <a:pt x="0" y="328"/>
                    <a:pt x="233" y="3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ln w="3175" cap="flat" cmpd="sng">
              <a:gradFill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98" name="Freeform 744"/>
            <p:cNvSpPr>
              <a:spLocks/>
            </p:cNvSpPr>
            <p:nvPr/>
          </p:nvSpPr>
          <p:spPr bwMode="auto">
            <a:xfrm rot="12924124">
              <a:off x="7571307" y="4000617"/>
              <a:ext cx="966620" cy="406069"/>
            </a:xfrm>
            <a:custGeom>
              <a:avLst/>
              <a:gdLst>
                <a:gd name="connsiteX0" fmla="*/ 35 w 902"/>
                <a:gd name="connsiteY0" fmla="*/ 92 h 395"/>
                <a:gd name="connsiteX1" fmla="*/ 92 w 902"/>
                <a:gd name="connsiteY1" fmla="*/ 161 h 395"/>
                <a:gd name="connsiteX2" fmla="*/ 587 w 902"/>
                <a:gd name="connsiteY2" fmla="*/ 380 h 395"/>
                <a:gd name="connsiteX3" fmla="*/ 867 w 902"/>
                <a:gd name="connsiteY3" fmla="*/ 252 h 395"/>
                <a:gd name="connsiteX4" fmla="*/ 795 w 902"/>
                <a:gd name="connsiteY4" fmla="*/ 28 h 395"/>
                <a:gd name="connsiteX5" fmla="*/ 267 w 902"/>
                <a:gd name="connsiteY5" fmla="*/ 84 h 395"/>
                <a:gd name="connsiteX0" fmla="*/ 35 w 901"/>
                <a:gd name="connsiteY0" fmla="*/ 92 h 349"/>
                <a:gd name="connsiteX1" fmla="*/ 92 w 901"/>
                <a:gd name="connsiteY1" fmla="*/ 161 h 349"/>
                <a:gd name="connsiteX2" fmla="*/ 588 w 901"/>
                <a:gd name="connsiteY2" fmla="*/ 334 h 349"/>
                <a:gd name="connsiteX3" fmla="*/ 867 w 901"/>
                <a:gd name="connsiteY3" fmla="*/ 252 h 349"/>
                <a:gd name="connsiteX4" fmla="*/ 795 w 901"/>
                <a:gd name="connsiteY4" fmla="*/ 28 h 349"/>
                <a:gd name="connsiteX5" fmla="*/ 267 w 901"/>
                <a:gd name="connsiteY5" fmla="*/ 84 h 349"/>
                <a:gd name="connsiteX0" fmla="*/ 47 w 913"/>
                <a:gd name="connsiteY0" fmla="*/ 92 h 339"/>
                <a:gd name="connsiteX1" fmla="*/ 92 w 913"/>
                <a:gd name="connsiteY1" fmla="*/ 223 h 339"/>
                <a:gd name="connsiteX2" fmla="*/ 600 w 913"/>
                <a:gd name="connsiteY2" fmla="*/ 334 h 339"/>
                <a:gd name="connsiteX3" fmla="*/ 879 w 913"/>
                <a:gd name="connsiteY3" fmla="*/ 252 h 339"/>
                <a:gd name="connsiteX4" fmla="*/ 807 w 913"/>
                <a:gd name="connsiteY4" fmla="*/ 28 h 339"/>
                <a:gd name="connsiteX5" fmla="*/ 279 w 913"/>
                <a:gd name="connsiteY5" fmla="*/ 84 h 339"/>
                <a:gd name="connsiteX0" fmla="*/ 113 w 979"/>
                <a:gd name="connsiteY0" fmla="*/ 92 h 339"/>
                <a:gd name="connsiteX1" fmla="*/ 158 w 979"/>
                <a:gd name="connsiteY1" fmla="*/ 223 h 339"/>
                <a:gd name="connsiteX2" fmla="*/ 666 w 979"/>
                <a:gd name="connsiteY2" fmla="*/ 334 h 339"/>
                <a:gd name="connsiteX3" fmla="*/ 945 w 979"/>
                <a:gd name="connsiteY3" fmla="*/ 252 h 339"/>
                <a:gd name="connsiteX4" fmla="*/ 873 w 979"/>
                <a:gd name="connsiteY4" fmla="*/ 28 h 339"/>
                <a:gd name="connsiteX5" fmla="*/ 345 w 979"/>
                <a:gd name="connsiteY5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26 w 960"/>
                <a:gd name="connsiteY6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152 w 1018"/>
                <a:gd name="connsiteY0" fmla="*/ 92 h 339"/>
                <a:gd name="connsiteX1" fmla="*/ 7 w 1018"/>
                <a:gd name="connsiteY1" fmla="*/ 120 h 339"/>
                <a:gd name="connsiteX2" fmla="*/ 197 w 1018"/>
                <a:gd name="connsiteY2" fmla="*/ 223 h 339"/>
                <a:gd name="connsiteX3" fmla="*/ 705 w 1018"/>
                <a:gd name="connsiteY3" fmla="*/ 334 h 339"/>
                <a:gd name="connsiteX4" fmla="*/ 984 w 1018"/>
                <a:gd name="connsiteY4" fmla="*/ 252 h 339"/>
                <a:gd name="connsiteX5" fmla="*/ 912 w 1018"/>
                <a:gd name="connsiteY5" fmla="*/ 28 h 339"/>
                <a:gd name="connsiteX6" fmla="*/ 392 w 1018"/>
                <a:gd name="connsiteY6" fmla="*/ 82 h 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" h="339">
                  <a:moveTo>
                    <a:pt x="152" y="92"/>
                  </a:moveTo>
                  <a:cubicBezTo>
                    <a:pt x="152" y="92"/>
                    <a:pt x="0" y="98"/>
                    <a:pt x="7" y="120"/>
                  </a:cubicBezTo>
                  <a:cubicBezTo>
                    <a:pt x="14" y="142"/>
                    <a:pt x="81" y="187"/>
                    <a:pt x="197" y="223"/>
                  </a:cubicBezTo>
                  <a:cubicBezTo>
                    <a:pt x="313" y="259"/>
                    <a:pt x="574" y="329"/>
                    <a:pt x="705" y="334"/>
                  </a:cubicBezTo>
                  <a:cubicBezTo>
                    <a:pt x="836" y="339"/>
                    <a:pt x="950" y="303"/>
                    <a:pt x="984" y="252"/>
                  </a:cubicBezTo>
                  <a:cubicBezTo>
                    <a:pt x="1018" y="201"/>
                    <a:pt x="1011" y="56"/>
                    <a:pt x="912" y="28"/>
                  </a:cubicBezTo>
                  <a:cubicBezTo>
                    <a:pt x="813" y="0"/>
                    <a:pt x="644" y="82"/>
                    <a:pt x="392" y="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r="100000" b="100000"/>
              </a:path>
              <a:tileRect l="-100000" t="-100000"/>
            </a:gradFill>
            <a:ln w="3175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81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99" name="Freeform 745"/>
            <p:cNvSpPr>
              <a:spLocks/>
            </p:cNvSpPr>
            <p:nvPr/>
          </p:nvSpPr>
          <p:spPr bwMode="auto">
            <a:xfrm rot="12924124">
              <a:off x="7737962" y="3857628"/>
              <a:ext cx="64994" cy="318429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00" name="Freeform 745"/>
            <p:cNvSpPr>
              <a:spLocks/>
            </p:cNvSpPr>
            <p:nvPr/>
          </p:nvSpPr>
          <p:spPr bwMode="auto">
            <a:xfrm rot="12924124">
              <a:off x="7903892" y="3975656"/>
              <a:ext cx="55907" cy="26299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01" name="Freeform 745"/>
            <p:cNvSpPr>
              <a:spLocks/>
            </p:cNvSpPr>
            <p:nvPr/>
          </p:nvSpPr>
          <p:spPr bwMode="auto">
            <a:xfrm rot="12924124">
              <a:off x="8036272" y="4103490"/>
              <a:ext cx="72384" cy="19672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02" name="Freeform 745"/>
            <p:cNvSpPr>
              <a:spLocks/>
            </p:cNvSpPr>
            <p:nvPr/>
          </p:nvSpPr>
          <p:spPr bwMode="auto">
            <a:xfrm rot="10313961">
              <a:off x="7697289" y="4198104"/>
              <a:ext cx="67178" cy="18684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03" name="Freeform 745"/>
            <p:cNvSpPr>
              <a:spLocks/>
            </p:cNvSpPr>
            <p:nvPr/>
          </p:nvSpPr>
          <p:spPr bwMode="auto">
            <a:xfrm rot="10313961">
              <a:off x="7879028" y="4288418"/>
              <a:ext cx="67178" cy="14219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624" name="Группа 623"/>
          <p:cNvGrpSpPr>
            <a:grpSpLocks noChangeAspect="1"/>
          </p:cNvGrpSpPr>
          <p:nvPr/>
        </p:nvGrpSpPr>
        <p:grpSpPr bwMode="auto">
          <a:xfrm>
            <a:off x="0" y="3571875"/>
            <a:ext cx="966788" cy="1428750"/>
            <a:chOff x="5357818" y="1357298"/>
            <a:chExt cx="966931" cy="1428760"/>
          </a:xfrm>
        </p:grpSpPr>
        <p:sp>
          <p:nvSpPr>
            <p:cNvPr id="20665" name="Freeform 2260"/>
            <p:cNvSpPr>
              <a:spLocks/>
            </p:cNvSpPr>
            <p:nvPr/>
          </p:nvSpPr>
          <p:spPr bwMode="auto">
            <a:xfrm rot="-563601">
              <a:off x="5357818" y="1581922"/>
              <a:ext cx="937039" cy="1194897"/>
            </a:xfrm>
            <a:custGeom>
              <a:avLst/>
              <a:gdLst>
                <a:gd name="T0" fmla="*/ 2147483647 w 1001"/>
                <a:gd name="T1" fmla="*/ 2147483647 h 1124"/>
                <a:gd name="T2" fmla="*/ 2147483647 w 1001"/>
                <a:gd name="T3" fmla="*/ 2147483647 h 1124"/>
                <a:gd name="T4" fmla="*/ 2147483647 w 1001"/>
                <a:gd name="T5" fmla="*/ 2147483647 h 1124"/>
                <a:gd name="T6" fmla="*/ 2147483647 w 1001"/>
                <a:gd name="T7" fmla="*/ 2147483647 h 1124"/>
                <a:gd name="T8" fmla="*/ 2147483647 w 1001"/>
                <a:gd name="T9" fmla="*/ 2147483647 h 1124"/>
                <a:gd name="T10" fmla="*/ 2147483647 w 1001"/>
                <a:gd name="T11" fmla="*/ 2147483647 h 1124"/>
                <a:gd name="T12" fmla="*/ 1816756700 w 1001"/>
                <a:gd name="T13" fmla="*/ 2147483647 h 1124"/>
                <a:gd name="T14" fmla="*/ 2147483647 w 1001"/>
                <a:gd name="T15" fmla="*/ 2147483647 h 1124"/>
                <a:gd name="T16" fmla="*/ 2147483647 w 1001"/>
                <a:gd name="T17" fmla="*/ 2147483647 h 1124"/>
                <a:gd name="T18" fmla="*/ 2147483647 w 1001"/>
                <a:gd name="T19" fmla="*/ 2147483647 h 1124"/>
                <a:gd name="T20" fmla="*/ 2147483647 w 1001"/>
                <a:gd name="T21" fmla="*/ 2147483647 h 1124"/>
                <a:gd name="T22" fmla="*/ 2147483647 w 1001"/>
                <a:gd name="T23" fmla="*/ 2147483647 h 1124"/>
                <a:gd name="T24" fmla="*/ 2147483647 w 1001"/>
                <a:gd name="T25" fmla="*/ 2147483647 h 1124"/>
                <a:gd name="T26" fmla="*/ 2147483647 w 1001"/>
                <a:gd name="T27" fmla="*/ 2147483647 h 1124"/>
                <a:gd name="T28" fmla="*/ 2147483647 w 1001"/>
                <a:gd name="T29" fmla="*/ 2147483647 h 1124"/>
                <a:gd name="T30" fmla="*/ 2147483647 w 1001"/>
                <a:gd name="T31" fmla="*/ 2147483647 h 11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01"/>
                <a:gd name="T49" fmla="*/ 0 h 1124"/>
                <a:gd name="T50" fmla="*/ 1001 w 1001"/>
                <a:gd name="T51" fmla="*/ 1124 h 11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01" h="1124">
                  <a:moveTo>
                    <a:pt x="623" y="37"/>
                  </a:moveTo>
                  <a:cubicBezTo>
                    <a:pt x="611" y="38"/>
                    <a:pt x="566" y="50"/>
                    <a:pt x="551" y="45"/>
                  </a:cubicBezTo>
                  <a:cubicBezTo>
                    <a:pt x="536" y="40"/>
                    <a:pt x="564" y="2"/>
                    <a:pt x="535" y="5"/>
                  </a:cubicBezTo>
                  <a:cubicBezTo>
                    <a:pt x="506" y="8"/>
                    <a:pt x="414" y="14"/>
                    <a:pt x="379" y="65"/>
                  </a:cubicBezTo>
                  <a:cubicBezTo>
                    <a:pt x="344" y="116"/>
                    <a:pt x="362" y="234"/>
                    <a:pt x="323" y="311"/>
                  </a:cubicBezTo>
                  <a:cubicBezTo>
                    <a:pt x="284" y="388"/>
                    <a:pt x="196" y="436"/>
                    <a:pt x="143" y="525"/>
                  </a:cubicBezTo>
                  <a:cubicBezTo>
                    <a:pt x="90" y="614"/>
                    <a:pt x="0" y="758"/>
                    <a:pt x="7" y="845"/>
                  </a:cubicBezTo>
                  <a:cubicBezTo>
                    <a:pt x="14" y="932"/>
                    <a:pt x="97" y="999"/>
                    <a:pt x="183" y="1045"/>
                  </a:cubicBezTo>
                  <a:cubicBezTo>
                    <a:pt x="269" y="1091"/>
                    <a:pt x="412" y="1124"/>
                    <a:pt x="523" y="1121"/>
                  </a:cubicBezTo>
                  <a:cubicBezTo>
                    <a:pt x="634" y="1118"/>
                    <a:pt x="769" y="1084"/>
                    <a:pt x="847" y="1029"/>
                  </a:cubicBezTo>
                  <a:cubicBezTo>
                    <a:pt x="925" y="974"/>
                    <a:pt x="981" y="870"/>
                    <a:pt x="991" y="789"/>
                  </a:cubicBezTo>
                  <a:cubicBezTo>
                    <a:pt x="1001" y="708"/>
                    <a:pt x="942" y="621"/>
                    <a:pt x="907" y="545"/>
                  </a:cubicBezTo>
                  <a:cubicBezTo>
                    <a:pt x="872" y="469"/>
                    <a:pt x="802" y="404"/>
                    <a:pt x="783" y="333"/>
                  </a:cubicBezTo>
                  <a:cubicBezTo>
                    <a:pt x="764" y="262"/>
                    <a:pt x="815" y="170"/>
                    <a:pt x="791" y="117"/>
                  </a:cubicBezTo>
                  <a:cubicBezTo>
                    <a:pt x="767" y="64"/>
                    <a:pt x="668" y="26"/>
                    <a:pt x="639" y="13"/>
                  </a:cubicBezTo>
                  <a:cubicBezTo>
                    <a:pt x="610" y="0"/>
                    <a:pt x="620" y="32"/>
                    <a:pt x="615" y="37"/>
                  </a:cubicBezTo>
                </a:path>
              </a:pathLst>
            </a:custGeom>
            <a:gradFill rotWithShape="1">
              <a:gsLst>
                <a:gs pos="0">
                  <a:srgbClr val="FFC000"/>
                </a:gs>
                <a:gs pos="100000">
                  <a:srgbClr val="D2CD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66" name="Freeform 2261"/>
            <p:cNvSpPr>
              <a:spLocks/>
            </p:cNvSpPr>
            <p:nvPr/>
          </p:nvSpPr>
          <p:spPr bwMode="auto">
            <a:xfrm rot="21036399" flipH="1">
              <a:off x="5649821" y="1357298"/>
              <a:ext cx="183004" cy="312545"/>
            </a:xfrm>
            <a:custGeom>
              <a:avLst/>
              <a:gdLst>
                <a:gd name="T0" fmla="*/ 80799130 w 192"/>
                <a:gd name="T1" fmla="*/ 15324270 h 294"/>
                <a:gd name="T2" fmla="*/ 16560911 w 192"/>
                <a:gd name="T3" fmla="*/ 137917367 h 294"/>
                <a:gd name="T4" fmla="*/ 502308 w 192"/>
                <a:gd name="T5" fmla="*/ 190457894 h 294"/>
                <a:gd name="T6" fmla="*/ 12546258 w 192"/>
                <a:gd name="T7" fmla="*/ 213809461 h 294"/>
                <a:gd name="T8" fmla="*/ 32620468 w 192"/>
                <a:gd name="T9" fmla="*/ 196295254 h 294"/>
                <a:gd name="T10" fmla="*/ 32620468 w 192"/>
                <a:gd name="T11" fmla="*/ 161268967 h 294"/>
                <a:gd name="T12" fmla="*/ 60724917 w 192"/>
                <a:gd name="T13" fmla="*/ 97053720 h 294"/>
                <a:gd name="T14" fmla="*/ 92843076 w 192"/>
                <a:gd name="T15" fmla="*/ 44513210 h 294"/>
                <a:gd name="T16" fmla="*/ 80799130 w 192"/>
                <a:gd name="T17" fmla="*/ 15324270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67" name="Freeform 2264"/>
            <p:cNvSpPr>
              <a:spLocks/>
            </p:cNvSpPr>
            <p:nvPr/>
          </p:nvSpPr>
          <p:spPr bwMode="auto">
            <a:xfrm rot="-563601">
              <a:off x="5849772" y="2745661"/>
              <a:ext cx="113267" cy="40397"/>
            </a:xfrm>
            <a:custGeom>
              <a:avLst/>
              <a:gdLst>
                <a:gd name="T0" fmla="*/ 0 w 121"/>
                <a:gd name="T1" fmla="*/ 8027308 h 38"/>
                <a:gd name="T2" fmla="*/ 27600641 w 121"/>
                <a:gd name="T3" fmla="*/ 2188880 h 38"/>
                <a:gd name="T4" fmla="*/ 59144096 w 121"/>
                <a:gd name="T5" fmla="*/ 19702043 h 38"/>
                <a:gd name="T6" fmla="*/ 23657827 w 121"/>
                <a:gd name="T7" fmla="*/ 25540470 h 38"/>
                <a:gd name="T8" fmla="*/ 0 w 121"/>
                <a:gd name="T9" fmla="*/ 802730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38"/>
                <a:gd name="T17" fmla="*/ 121 w 12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38">
                  <a:moveTo>
                    <a:pt x="0" y="11"/>
                  </a:moveTo>
                  <a:cubicBezTo>
                    <a:pt x="2" y="8"/>
                    <a:pt x="36" y="0"/>
                    <a:pt x="56" y="3"/>
                  </a:cubicBezTo>
                  <a:cubicBezTo>
                    <a:pt x="81" y="4"/>
                    <a:pt x="121" y="22"/>
                    <a:pt x="120" y="27"/>
                  </a:cubicBezTo>
                  <a:cubicBezTo>
                    <a:pt x="119" y="32"/>
                    <a:pt x="68" y="38"/>
                    <a:pt x="48" y="35"/>
                  </a:cubicBezTo>
                  <a:cubicBezTo>
                    <a:pt x="28" y="32"/>
                    <a:pt x="10" y="16"/>
                    <a:pt x="0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68" name="Freeform 1011"/>
            <p:cNvSpPr>
              <a:spLocks/>
            </p:cNvSpPr>
            <p:nvPr/>
          </p:nvSpPr>
          <p:spPr bwMode="auto">
            <a:xfrm rot="-2241147">
              <a:off x="5513061" y="2265650"/>
              <a:ext cx="425759" cy="435028"/>
            </a:xfrm>
            <a:custGeom>
              <a:avLst/>
              <a:gdLst>
                <a:gd name="T0" fmla="*/ 309485361 w 288"/>
                <a:gd name="T1" fmla="*/ 150543655 h 218"/>
                <a:gd name="T2" fmla="*/ 72432242 w 288"/>
                <a:gd name="T3" fmla="*/ 33046170 h 218"/>
                <a:gd name="T4" fmla="*/ 6584481 w 288"/>
                <a:gd name="T5" fmla="*/ 356166229 h 218"/>
                <a:gd name="T6" fmla="*/ 111942092 w 288"/>
                <a:gd name="T7" fmla="*/ 708660663 h 218"/>
                <a:gd name="T8" fmla="*/ 414841543 w 288"/>
                <a:gd name="T9" fmla="*/ 767409382 h 218"/>
                <a:gd name="T10" fmla="*/ 467520327 w 288"/>
                <a:gd name="T11" fmla="*/ 503038026 h 218"/>
                <a:gd name="T12" fmla="*/ 309485361 w 288"/>
                <a:gd name="T13" fmla="*/ 150543655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85A325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69" name="TextBox 622"/>
            <p:cNvSpPr txBox="1">
              <a:spLocks noChangeArrowheads="1"/>
            </p:cNvSpPr>
            <p:nvPr/>
          </p:nvSpPr>
          <p:spPr bwMode="auto">
            <a:xfrm>
              <a:off x="5357818" y="2214554"/>
              <a:ext cx="9669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ящик</a:t>
              </a:r>
            </a:p>
          </p:txBody>
        </p:sp>
      </p:grpSp>
      <p:grpSp>
        <p:nvGrpSpPr>
          <p:cNvPr id="604" name="Группа 603"/>
          <p:cNvGrpSpPr>
            <a:grpSpLocks noChangeAspect="1"/>
          </p:cNvGrpSpPr>
          <p:nvPr/>
        </p:nvGrpSpPr>
        <p:grpSpPr bwMode="auto">
          <a:xfrm>
            <a:off x="142875" y="3643313"/>
            <a:ext cx="428625" cy="654050"/>
            <a:chOff x="5715008" y="1599018"/>
            <a:chExt cx="2000264" cy="3049924"/>
          </a:xfrm>
        </p:grpSpPr>
        <p:sp>
          <p:nvSpPr>
            <p:cNvPr id="20661" name="Freeform 2260"/>
            <p:cNvSpPr>
              <a:spLocks/>
            </p:cNvSpPr>
            <p:nvPr/>
          </p:nvSpPr>
          <p:spPr bwMode="auto">
            <a:xfrm rot="-563601">
              <a:off x="5715008" y="2078516"/>
              <a:ext cx="2000264" cy="2550705"/>
            </a:xfrm>
            <a:custGeom>
              <a:avLst/>
              <a:gdLst>
                <a:gd name="T0" fmla="*/ 2147483647 w 1001"/>
                <a:gd name="T1" fmla="*/ 2147483647 h 1124"/>
                <a:gd name="T2" fmla="*/ 2147483647 w 1001"/>
                <a:gd name="T3" fmla="*/ 2147483647 h 1124"/>
                <a:gd name="T4" fmla="*/ 2147483647 w 1001"/>
                <a:gd name="T5" fmla="*/ 2147483647 h 1124"/>
                <a:gd name="T6" fmla="*/ 2147483647 w 1001"/>
                <a:gd name="T7" fmla="*/ 2147483647 h 1124"/>
                <a:gd name="T8" fmla="*/ 2147483647 w 1001"/>
                <a:gd name="T9" fmla="*/ 2147483647 h 1124"/>
                <a:gd name="T10" fmla="*/ 2147483647 w 1001"/>
                <a:gd name="T11" fmla="*/ 2147483647 h 1124"/>
                <a:gd name="T12" fmla="*/ 2147483647 w 1001"/>
                <a:gd name="T13" fmla="*/ 2147483647 h 1124"/>
                <a:gd name="T14" fmla="*/ 2147483647 w 1001"/>
                <a:gd name="T15" fmla="*/ 2147483647 h 1124"/>
                <a:gd name="T16" fmla="*/ 2147483647 w 1001"/>
                <a:gd name="T17" fmla="*/ 2147483647 h 1124"/>
                <a:gd name="T18" fmla="*/ 2147483647 w 1001"/>
                <a:gd name="T19" fmla="*/ 2147483647 h 1124"/>
                <a:gd name="T20" fmla="*/ 2147483647 w 1001"/>
                <a:gd name="T21" fmla="*/ 2147483647 h 1124"/>
                <a:gd name="T22" fmla="*/ 2147483647 w 1001"/>
                <a:gd name="T23" fmla="*/ 2147483647 h 1124"/>
                <a:gd name="T24" fmla="*/ 2147483647 w 1001"/>
                <a:gd name="T25" fmla="*/ 2147483647 h 1124"/>
                <a:gd name="T26" fmla="*/ 2147483647 w 1001"/>
                <a:gd name="T27" fmla="*/ 2147483647 h 1124"/>
                <a:gd name="T28" fmla="*/ 2147483647 w 1001"/>
                <a:gd name="T29" fmla="*/ 2147483647 h 1124"/>
                <a:gd name="T30" fmla="*/ 2147483647 w 1001"/>
                <a:gd name="T31" fmla="*/ 2147483647 h 11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01"/>
                <a:gd name="T49" fmla="*/ 0 h 1124"/>
                <a:gd name="T50" fmla="*/ 1001 w 1001"/>
                <a:gd name="T51" fmla="*/ 1124 h 11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01" h="1124">
                  <a:moveTo>
                    <a:pt x="623" y="37"/>
                  </a:moveTo>
                  <a:cubicBezTo>
                    <a:pt x="611" y="38"/>
                    <a:pt x="566" y="50"/>
                    <a:pt x="551" y="45"/>
                  </a:cubicBezTo>
                  <a:cubicBezTo>
                    <a:pt x="536" y="40"/>
                    <a:pt x="564" y="2"/>
                    <a:pt x="535" y="5"/>
                  </a:cubicBezTo>
                  <a:cubicBezTo>
                    <a:pt x="506" y="8"/>
                    <a:pt x="414" y="14"/>
                    <a:pt x="379" y="65"/>
                  </a:cubicBezTo>
                  <a:cubicBezTo>
                    <a:pt x="344" y="116"/>
                    <a:pt x="362" y="234"/>
                    <a:pt x="323" y="311"/>
                  </a:cubicBezTo>
                  <a:cubicBezTo>
                    <a:pt x="284" y="388"/>
                    <a:pt x="196" y="436"/>
                    <a:pt x="143" y="525"/>
                  </a:cubicBezTo>
                  <a:cubicBezTo>
                    <a:pt x="90" y="614"/>
                    <a:pt x="0" y="758"/>
                    <a:pt x="7" y="845"/>
                  </a:cubicBezTo>
                  <a:cubicBezTo>
                    <a:pt x="14" y="932"/>
                    <a:pt x="97" y="999"/>
                    <a:pt x="183" y="1045"/>
                  </a:cubicBezTo>
                  <a:cubicBezTo>
                    <a:pt x="269" y="1091"/>
                    <a:pt x="412" y="1124"/>
                    <a:pt x="523" y="1121"/>
                  </a:cubicBezTo>
                  <a:cubicBezTo>
                    <a:pt x="634" y="1118"/>
                    <a:pt x="769" y="1084"/>
                    <a:pt x="847" y="1029"/>
                  </a:cubicBezTo>
                  <a:cubicBezTo>
                    <a:pt x="925" y="974"/>
                    <a:pt x="981" y="870"/>
                    <a:pt x="991" y="789"/>
                  </a:cubicBezTo>
                  <a:cubicBezTo>
                    <a:pt x="1001" y="708"/>
                    <a:pt x="942" y="621"/>
                    <a:pt x="907" y="545"/>
                  </a:cubicBezTo>
                  <a:cubicBezTo>
                    <a:pt x="872" y="469"/>
                    <a:pt x="802" y="404"/>
                    <a:pt x="783" y="333"/>
                  </a:cubicBezTo>
                  <a:cubicBezTo>
                    <a:pt x="764" y="262"/>
                    <a:pt x="815" y="170"/>
                    <a:pt x="791" y="117"/>
                  </a:cubicBezTo>
                  <a:cubicBezTo>
                    <a:pt x="767" y="64"/>
                    <a:pt x="668" y="26"/>
                    <a:pt x="639" y="13"/>
                  </a:cubicBezTo>
                  <a:cubicBezTo>
                    <a:pt x="610" y="0"/>
                    <a:pt x="620" y="32"/>
                    <a:pt x="615" y="37"/>
                  </a:cubicBezTo>
                </a:path>
              </a:pathLst>
            </a:custGeom>
            <a:gradFill rotWithShape="1">
              <a:gsLst>
                <a:gs pos="0">
                  <a:srgbClr val="FFC000"/>
                </a:gs>
                <a:gs pos="100000">
                  <a:srgbClr val="D2CD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62" name="Freeform 2261"/>
            <p:cNvSpPr>
              <a:spLocks/>
            </p:cNvSpPr>
            <p:nvPr/>
          </p:nvSpPr>
          <p:spPr bwMode="auto">
            <a:xfrm rot="21036399" flipH="1">
              <a:off x="6338337" y="1599018"/>
              <a:ext cx="390653" cy="667178"/>
            </a:xfrm>
            <a:custGeom>
              <a:avLst/>
              <a:gdLst>
                <a:gd name="T0" fmla="*/ 172479412 w 192"/>
                <a:gd name="T1" fmla="*/ 32712141 h 294"/>
                <a:gd name="T2" fmla="*/ 35352067 w 192"/>
                <a:gd name="T3" fmla="*/ 294406992 h 294"/>
                <a:gd name="T4" fmla="*/ 1072261 w 192"/>
                <a:gd name="T5" fmla="*/ 406563269 h 294"/>
                <a:gd name="T6" fmla="*/ 26782111 w 192"/>
                <a:gd name="T7" fmla="*/ 456410976 h 294"/>
                <a:gd name="T8" fmla="*/ 69633907 w 192"/>
                <a:gd name="T9" fmla="*/ 419024061 h 294"/>
                <a:gd name="T10" fmla="*/ 69633907 w 192"/>
                <a:gd name="T11" fmla="*/ 344254770 h 294"/>
                <a:gd name="T12" fmla="*/ 129627608 w 192"/>
                <a:gd name="T13" fmla="*/ 207176908 h 294"/>
                <a:gd name="T14" fmla="*/ 198189255 w 192"/>
                <a:gd name="T15" fmla="*/ 95020667 h 294"/>
                <a:gd name="T16" fmla="*/ 172479412 w 192"/>
                <a:gd name="T17" fmla="*/ 32712141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63" name="Freeform 2264"/>
            <p:cNvSpPr>
              <a:spLocks/>
            </p:cNvSpPr>
            <p:nvPr/>
          </p:nvSpPr>
          <p:spPr bwMode="auto">
            <a:xfrm rot="-563601">
              <a:off x="6765165" y="4562708"/>
              <a:ext cx="241788" cy="86234"/>
            </a:xfrm>
            <a:custGeom>
              <a:avLst/>
              <a:gdLst>
                <a:gd name="T0" fmla="*/ 0 w 121"/>
                <a:gd name="T1" fmla="*/ 17135601 h 38"/>
                <a:gd name="T2" fmla="*/ 58918341 w 121"/>
                <a:gd name="T3" fmla="*/ 4672522 h 38"/>
                <a:gd name="T4" fmla="*/ 126253300 w 121"/>
                <a:gd name="T5" fmla="*/ 42057230 h 38"/>
                <a:gd name="T6" fmla="*/ 50501723 w 121"/>
                <a:gd name="T7" fmla="*/ 54520308 h 38"/>
                <a:gd name="T8" fmla="*/ 0 w 121"/>
                <a:gd name="T9" fmla="*/ 1713560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38"/>
                <a:gd name="T17" fmla="*/ 121 w 12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38">
                  <a:moveTo>
                    <a:pt x="0" y="11"/>
                  </a:moveTo>
                  <a:cubicBezTo>
                    <a:pt x="2" y="8"/>
                    <a:pt x="36" y="0"/>
                    <a:pt x="56" y="3"/>
                  </a:cubicBezTo>
                  <a:cubicBezTo>
                    <a:pt x="81" y="4"/>
                    <a:pt x="121" y="22"/>
                    <a:pt x="120" y="27"/>
                  </a:cubicBezTo>
                  <a:cubicBezTo>
                    <a:pt x="119" y="32"/>
                    <a:pt x="68" y="38"/>
                    <a:pt x="48" y="35"/>
                  </a:cubicBezTo>
                  <a:cubicBezTo>
                    <a:pt x="28" y="32"/>
                    <a:pt x="10" y="16"/>
                    <a:pt x="0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64" name="Freeform 1011"/>
            <p:cNvSpPr>
              <a:spLocks/>
            </p:cNvSpPr>
            <p:nvPr/>
          </p:nvSpPr>
          <p:spPr bwMode="auto">
            <a:xfrm rot="-2241147">
              <a:off x="6046400" y="3538046"/>
              <a:ext cx="908852" cy="928639"/>
            </a:xfrm>
            <a:custGeom>
              <a:avLst/>
              <a:gdLst>
                <a:gd name="T0" fmla="*/ 660646961 w 288"/>
                <a:gd name="T1" fmla="*/ 321360255 h 218"/>
                <a:gd name="T2" fmla="*/ 154618430 w 288"/>
                <a:gd name="T3" fmla="*/ 70542499 h 218"/>
                <a:gd name="T4" fmla="*/ 14055649 w 288"/>
                <a:gd name="T5" fmla="*/ 760295546 h 218"/>
                <a:gd name="T6" fmla="*/ 238958647 w 288"/>
                <a:gd name="T7" fmla="*/ 1512753040 h 218"/>
                <a:gd name="T8" fmla="*/ 885546908 w 288"/>
                <a:gd name="T9" fmla="*/ 1638161868 h 218"/>
                <a:gd name="T10" fmla="*/ 997998361 w 288"/>
                <a:gd name="T11" fmla="*/ 1073817616 h 218"/>
                <a:gd name="T12" fmla="*/ 660646961 w 288"/>
                <a:gd name="T13" fmla="*/ 321360255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85A325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528" name="Группа 112"/>
          <p:cNvGrpSpPr>
            <a:grpSpLocks noChangeAspect="1"/>
          </p:cNvGrpSpPr>
          <p:nvPr/>
        </p:nvGrpSpPr>
        <p:grpSpPr bwMode="auto">
          <a:xfrm rot="6643415">
            <a:off x="58738" y="3721100"/>
            <a:ext cx="300038" cy="204787"/>
            <a:chOff x="3500430" y="5429264"/>
            <a:chExt cx="837295" cy="571504"/>
          </a:xfrm>
        </p:grpSpPr>
        <p:sp>
          <p:nvSpPr>
            <p:cNvPr id="615" name="Freeform 743"/>
            <p:cNvSpPr>
              <a:spLocks/>
            </p:cNvSpPr>
            <p:nvPr/>
          </p:nvSpPr>
          <p:spPr bwMode="auto">
            <a:xfrm rot="13053935">
              <a:off x="3531756" y="5730677"/>
              <a:ext cx="803423" cy="270091"/>
            </a:xfrm>
            <a:custGeom>
              <a:avLst/>
              <a:gdLst>
                <a:gd name="connsiteX0" fmla="*/ 966 w 966"/>
                <a:gd name="connsiteY0" fmla="*/ 305 h 350"/>
                <a:gd name="connsiteX1" fmla="*/ 822 w 966"/>
                <a:gd name="connsiteY1" fmla="*/ 81 h 350"/>
                <a:gd name="connsiteX2" fmla="*/ 694 w 966"/>
                <a:gd name="connsiteY2" fmla="*/ 9 h 350"/>
                <a:gd name="connsiteX3" fmla="*/ 494 w 966"/>
                <a:gd name="connsiteY3" fmla="*/ 57 h 350"/>
                <a:gd name="connsiteX4" fmla="*/ 0 w 966"/>
                <a:gd name="connsiteY4" fmla="*/ 350 h 350"/>
                <a:gd name="connsiteX0" fmla="*/ 966 w 966"/>
                <a:gd name="connsiteY0" fmla="*/ 300 h 345"/>
                <a:gd name="connsiteX1" fmla="*/ 822 w 966"/>
                <a:gd name="connsiteY1" fmla="*/ 76 h 345"/>
                <a:gd name="connsiteX2" fmla="*/ 694 w 966"/>
                <a:gd name="connsiteY2" fmla="*/ 4 h 345"/>
                <a:gd name="connsiteX3" fmla="*/ 494 w 966"/>
                <a:gd name="connsiteY3" fmla="*/ 52 h 345"/>
                <a:gd name="connsiteX4" fmla="*/ 221 w 966"/>
                <a:gd name="connsiteY4" fmla="*/ 171 h 345"/>
                <a:gd name="connsiteX5" fmla="*/ 0 w 966"/>
                <a:gd name="connsiteY5" fmla="*/ 345 h 345"/>
                <a:gd name="connsiteX0" fmla="*/ 920 w 920"/>
                <a:gd name="connsiteY0" fmla="*/ 300 h 361"/>
                <a:gd name="connsiteX1" fmla="*/ 776 w 920"/>
                <a:gd name="connsiteY1" fmla="*/ 76 h 361"/>
                <a:gd name="connsiteX2" fmla="*/ 648 w 920"/>
                <a:gd name="connsiteY2" fmla="*/ 4 h 361"/>
                <a:gd name="connsiteX3" fmla="*/ 448 w 920"/>
                <a:gd name="connsiteY3" fmla="*/ 52 h 361"/>
                <a:gd name="connsiteX4" fmla="*/ 175 w 920"/>
                <a:gd name="connsiteY4" fmla="*/ 171 h 361"/>
                <a:gd name="connsiteX5" fmla="*/ 0 w 920"/>
                <a:gd name="connsiteY5" fmla="*/ 361 h 361"/>
                <a:gd name="connsiteX0" fmla="*/ 1051 w 1051"/>
                <a:gd name="connsiteY0" fmla="*/ 300 h 361"/>
                <a:gd name="connsiteX1" fmla="*/ 907 w 1051"/>
                <a:gd name="connsiteY1" fmla="*/ 76 h 361"/>
                <a:gd name="connsiteX2" fmla="*/ 779 w 1051"/>
                <a:gd name="connsiteY2" fmla="*/ 4 h 361"/>
                <a:gd name="connsiteX3" fmla="*/ 579 w 1051"/>
                <a:gd name="connsiteY3" fmla="*/ 52 h 361"/>
                <a:gd name="connsiteX4" fmla="*/ 306 w 1051"/>
                <a:gd name="connsiteY4" fmla="*/ 171 h 361"/>
                <a:gd name="connsiteX5" fmla="*/ 131 w 1051"/>
                <a:gd name="connsiteY5" fmla="*/ 361 h 361"/>
                <a:gd name="connsiteX0" fmla="*/ 1046 w 1046"/>
                <a:gd name="connsiteY0" fmla="*/ 245 h 361"/>
                <a:gd name="connsiteX1" fmla="*/ 907 w 1046"/>
                <a:gd name="connsiteY1" fmla="*/ 76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46 w 1046"/>
                <a:gd name="connsiteY0" fmla="*/ 245 h 361"/>
                <a:gd name="connsiteX1" fmla="*/ 999 w 1046"/>
                <a:gd name="connsiteY1" fmla="*/ 40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72 w 1072"/>
                <a:gd name="connsiteY0" fmla="*/ 245 h 382"/>
                <a:gd name="connsiteX1" fmla="*/ 1025 w 1072"/>
                <a:gd name="connsiteY1" fmla="*/ 40 h 382"/>
                <a:gd name="connsiteX2" fmla="*/ 805 w 1072"/>
                <a:gd name="connsiteY2" fmla="*/ 4 h 382"/>
                <a:gd name="connsiteX3" fmla="*/ 605 w 1072"/>
                <a:gd name="connsiteY3" fmla="*/ 52 h 382"/>
                <a:gd name="connsiteX4" fmla="*/ 332 w 1072"/>
                <a:gd name="connsiteY4" fmla="*/ 171 h 382"/>
                <a:gd name="connsiteX5" fmla="*/ 131 w 1072"/>
                <a:gd name="connsiteY5" fmla="*/ 382 h 382"/>
                <a:gd name="connsiteX0" fmla="*/ 1174 w 1174"/>
                <a:gd name="connsiteY0" fmla="*/ 245 h 382"/>
                <a:gd name="connsiteX1" fmla="*/ 1127 w 1174"/>
                <a:gd name="connsiteY1" fmla="*/ 40 h 382"/>
                <a:gd name="connsiteX2" fmla="*/ 907 w 1174"/>
                <a:gd name="connsiteY2" fmla="*/ 4 h 382"/>
                <a:gd name="connsiteX3" fmla="*/ 707 w 1174"/>
                <a:gd name="connsiteY3" fmla="*/ 52 h 382"/>
                <a:gd name="connsiteX4" fmla="*/ 434 w 1174"/>
                <a:gd name="connsiteY4" fmla="*/ 171 h 382"/>
                <a:gd name="connsiteX5" fmla="*/ 233 w 1174"/>
                <a:gd name="connsiteY5" fmla="*/ 382 h 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" h="382">
                  <a:moveTo>
                    <a:pt x="1174" y="245"/>
                  </a:moveTo>
                  <a:cubicBezTo>
                    <a:pt x="1150" y="208"/>
                    <a:pt x="1171" y="80"/>
                    <a:pt x="1127" y="40"/>
                  </a:cubicBezTo>
                  <a:cubicBezTo>
                    <a:pt x="1083" y="0"/>
                    <a:pt x="977" y="2"/>
                    <a:pt x="907" y="4"/>
                  </a:cubicBezTo>
                  <a:cubicBezTo>
                    <a:pt x="837" y="6"/>
                    <a:pt x="786" y="24"/>
                    <a:pt x="707" y="52"/>
                  </a:cubicBezTo>
                  <a:cubicBezTo>
                    <a:pt x="628" y="80"/>
                    <a:pt x="513" y="116"/>
                    <a:pt x="434" y="171"/>
                  </a:cubicBezTo>
                  <a:cubicBezTo>
                    <a:pt x="355" y="226"/>
                    <a:pt x="0" y="328"/>
                    <a:pt x="233" y="3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ln w="3175" cap="flat" cmpd="sng">
              <a:gradFill flip="none" rotWithShape="1">
                <a:gsLst>
                  <a:gs pos="0">
                    <a:srgbClr val="800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6" name="Freeform 744"/>
            <p:cNvSpPr>
              <a:spLocks/>
            </p:cNvSpPr>
            <p:nvPr/>
          </p:nvSpPr>
          <p:spPr bwMode="auto">
            <a:xfrm rot="12924124">
              <a:off x="3586434" y="5540400"/>
              <a:ext cx="751291" cy="315611"/>
            </a:xfrm>
            <a:custGeom>
              <a:avLst/>
              <a:gdLst>
                <a:gd name="connsiteX0" fmla="*/ 35 w 902"/>
                <a:gd name="connsiteY0" fmla="*/ 92 h 395"/>
                <a:gd name="connsiteX1" fmla="*/ 92 w 902"/>
                <a:gd name="connsiteY1" fmla="*/ 161 h 395"/>
                <a:gd name="connsiteX2" fmla="*/ 587 w 902"/>
                <a:gd name="connsiteY2" fmla="*/ 380 h 395"/>
                <a:gd name="connsiteX3" fmla="*/ 867 w 902"/>
                <a:gd name="connsiteY3" fmla="*/ 252 h 395"/>
                <a:gd name="connsiteX4" fmla="*/ 795 w 902"/>
                <a:gd name="connsiteY4" fmla="*/ 28 h 395"/>
                <a:gd name="connsiteX5" fmla="*/ 267 w 902"/>
                <a:gd name="connsiteY5" fmla="*/ 84 h 395"/>
                <a:gd name="connsiteX0" fmla="*/ 35 w 901"/>
                <a:gd name="connsiteY0" fmla="*/ 92 h 349"/>
                <a:gd name="connsiteX1" fmla="*/ 92 w 901"/>
                <a:gd name="connsiteY1" fmla="*/ 161 h 349"/>
                <a:gd name="connsiteX2" fmla="*/ 588 w 901"/>
                <a:gd name="connsiteY2" fmla="*/ 334 h 349"/>
                <a:gd name="connsiteX3" fmla="*/ 867 w 901"/>
                <a:gd name="connsiteY3" fmla="*/ 252 h 349"/>
                <a:gd name="connsiteX4" fmla="*/ 795 w 901"/>
                <a:gd name="connsiteY4" fmla="*/ 28 h 349"/>
                <a:gd name="connsiteX5" fmla="*/ 267 w 901"/>
                <a:gd name="connsiteY5" fmla="*/ 84 h 349"/>
                <a:gd name="connsiteX0" fmla="*/ 47 w 913"/>
                <a:gd name="connsiteY0" fmla="*/ 92 h 339"/>
                <a:gd name="connsiteX1" fmla="*/ 92 w 913"/>
                <a:gd name="connsiteY1" fmla="*/ 223 h 339"/>
                <a:gd name="connsiteX2" fmla="*/ 600 w 913"/>
                <a:gd name="connsiteY2" fmla="*/ 334 h 339"/>
                <a:gd name="connsiteX3" fmla="*/ 879 w 913"/>
                <a:gd name="connsiteY3" fmla="*/ 252 h 339"/>
                <a:gd name="connsiteX4" fmla="*/ 807 w 913"/>
                <a:gd name="connsiteY4" fmla="*/ 28 h 339"/>
                <a:gd name="connsiteX5" fmla="*/ 279 w 913"/>
                <a:gd name="connsiteY5" fmla="*/ 84 h 339"/>
                <a:gd name="connsiteX0" fmla="*/ 113 w 979"/>
                <a:gd name="connsiteY0" fmla="*/ 92 h 339"/>
                <a:gd name="connsiteX1" fmla="*/ 158 w 979"/>
                <a:gd name="connsiteY1" fmla="*/ 223 h 339"/>
                <a:gd name="connsiteX2" fmla="*/ 666 w 979"/>
                <a:gd name="connsiteY2" fmla="*/ 334 h 339"/>
                <a:gd name="connsiteX3" fmla="*/ 945 w 979"/>
                <a:gd name="connsiteY3" fmla="*/ 252 h 339"/>
                <a:gd name="connsiteX4" fmla="*/ 873 w 979"/>
                <a:gd name="connsiteY4" fmla="*/ 28 h 339"/>
                <a:gd name="connsiteX5" fmla="*/ 345 w 979"/>
                <a:gd name="connsiteY5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26 w 960"/>
                <a:gd name="connsiteY6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152 w 1018"/>
                <a:gd name="connsiteY0" fmla="*/ 92 h 339"/>
                <a:gd name="connsiteX1" fmla="*/ 7 w 1018"/>
                <a:gd name="connsiteY1" fmla="*/ 120 h 339"/>
                <a:gd name="connsiteX2" fmla="*/ 197 w 1018"/>
                <a:gd name="connsiteY2" fmla="*/ 223 h 339"/>
                <a:gd name="connsiteX3" fmla="*/ 705 w 1018"/>
                <a:gd name="connsiteY3" fmla="*/ 334 h 339"/>
                <a:gd name="connsiteX4" fmla="*/ 984 w 1018"/>
                <a:gd name="connsiteY4" fmla="*/ 252 h 339"/>
                <a:gd name="connsiteX5" fmla="*/ 912 w 1018"/>
                <a:gd name="connsiteY5" fmla="*/ 28 h 339"/>
                <a:gd name="connsiteX6" fmla="*/ 392 w 1018"/>
                <a:gd name="connsiteY6" fmla="*/ 82 h 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" h="339">
                  <a:moveTo>
                    <a:pt x="152" y="92"/>
                  </a:moveTo>
                  <a:cubicBezTo>
                    <a:pt x="152" y="92"/>
                    <a:pt x="0" y="98"/>
                    <a:pt x="7" y="120"/>
                  </a:cubicBezTo>
                  <a:cubicBezTo>
                    <a:pt x="14" y="142"/>
                    <a:pt x="81" y="187"/>
                    <a:pt x="197" y="223"/>
                  </a:cubicBezTo>
                  <a:cubicBezTo>
                    <a:pt x="313" y="259"/>
                    <a:pt x="574" y="329"/>
                    <a:pt x="705" y="334"/>
                  </a:cubicBezTo>
                  <a:cubicBezTo>
                    <a:pt x="836" y="339"/>
                    <a:pt x="950" y="303"/>
                    <a:pt x="984" y="252"/>
                  </a:cubicBezTo>
                  <a:cubicBezTo>
                    <a:pt x="1018" y="201"/>
                    <a:pt x="1011" y="56"/>
                    <a:pt x="912" y="28"/>
                  </a:cubicBezTo>
                  <a:cubicBezTo>
                    <a:pt x="813" y="0"/>
                    <a:pt x="644" y="82"/>
                    <a:pt x="392" y="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r="100000" b="100000"/>
              </a:path>
              <a:tileRect l="-100000" t="-100000"/>
            </a:gradFill>
            <a:ln w="3175" cap="flat" cmpd="sng">
              <a:gradFill flip="none" rotWithShape="1">
                <a:gsLst>
                  <a:gs pos="0">
                    <a:srgbClr val="800000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7" name="Freeform 745"/>
            <p:cNvSpPr>
              <a:spLocks/>
            </p:cNvSpPr>
            <p:nvPr/>
          </p:nvSpPr>
          <p:spPr bwMode="auto">
            <a:xfrm rot="12924124">
              <a:off x="3715964" y="5429264"/>
              <a:ext cx="50516" cy="24749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8" name="Freeform 745"/>
            <p:cNvSpPr>
              <a:spLocks/>
            </p:cNvSpPr>
            <p:nvPr/>
          </p:nvSpPr>
          <p:spPr bwMode="auto">
            <a:xfrm rot="12924124">
              <a:off x="3844931" y="5521000"/>
              <a:ext cx="43453" cy="204409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9" name="Freeform 745"/>
            <p:cNvSpPr>
              <a:spLocks/>
            </p:cNvSpPr>
            <p:nvPr/>
          </p:nvSpPr>
          <p:spPr bwMode="auto">
            <a:xfrm rot="12924124">
              <a:off x="3947821" y="5620357"/>
              <a:ext cx="56259" cy="15289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20" name="Freeform 745"/>
            <p:cNvSpPr>
              <a:spLocks/>
            </p:cNvSpPr>
            <p:nvPr/>
          </p:nvSpPr>
          <p:spPr bwMode="auto">
            <a:xfrm rot="10313961">
              <a:off x="3684351" y="5693894"/>
              <a:ext cx="52213" cy="1452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21" name="Freeform 745"/>
            <p:cNvSpPr>
              <a:spLocks/>
            </p:cNvSpPr>
            <p:nvPr/>
          </p:nvSpPr>
          <p:spPr bwMode="auto">
            <a:xfrm rot="10313961">
              <a:off x="3825605" y="5764089"/>
              <a:ext cx="52213" cy="11051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660" name="Freeform 2261"/>
            <p:cNvSpPr>
              <a:spLocks/>
            </p:cNvSpPr>
            <p:nvPr/>
          </p:nvSpPr>
          <p:spPr bwMode="auto">
            <a:xfrm rot="-3726419">
              <a:off x="3549456" y="5486271"/>
              <a:ext cx="74607" cy="172660"/>
            </a:xfrm>
            <a:custGeom>
              <a:avLst/>
              <a:gdLst>
                <a:gd name="T0" fmla="*/ 24309834 w 192"/>
                <a:gd name="T1" fmla="*/ 7242910 h 294"/>
                <a:gd name="T2" fmla="*/ 4982737 w 192"/>
                <a:gd name="T3" fmla="*/ 65185601 h 294"/>
                <a:gd name="T4" fmla="*/ 151157 w 192"/>
                <a:gd name="T5" fmla="*/ 90018111 h 294"/>
                <a:gd name="T6" fmla="*/ 3774648 w 192"/>
                <a:gd name="T7" fmla="*/ 101054839 h 294"/>
                <a:gd name="T8" fmla="*/ 9814706 w 192"/>
                <a:gd name="T9" fmla="*/ 92777146 h 294"/>
                <a:gd name="T10" fmla="*/ 9814706 w 192"/>
                <a:gd name="T11" fmla="*/ 76222329 h 294"/>
                <a:gd name="T12" fmla="*/ 18270167 w 192"/>
                <a:gd name="T13" fmla="*/ 45871181 h 294"/>
                <a:gd name="T14" fmla="*/ 27933719 w 192"/>
                <a:gd name="T15" fmla="*/ 21038680 h 294"/>
                <a:gd name="T16" fmla="*/ 24309834 w 192"/>
                <a:gd name="T17" fmla="*/ 7242910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529" name="Группа 112"/>
          <p:cNvGrpSpPr>
            <a:grpSpLocks noChangeAspect="1"/>
          </p:cNvGrpSpPr>
          <p:nvPr/>
        </p:nvGrpSpPr>
        <p:grpSpPr bwMode="auto">
          <a:xfrm rot="223558">
            <a:off x="863600" y="4152900"/>
            <a:ext cx="300038" cy="204788"/>
            <a:chOff x="3500430" y="5429264"/>
            <a:chExt cx="837295" cy="571504"/>
          </a:xfrm>
        </p:grpSpPr>
        <p:sp>
          <p:nvSpPr>
            <p:cNvPr id="626" name="Freeform 743"/>
            <p:cNvSpPr>
              <a:spLocks/>
            </p:cNvSpPr>
            <p:nvPr/>
          </p:nvSpPr>
          <p:spPr bwMode="auto">
            <a:xfrm rot="13053935">
              <a:off x="3531756" y="5730677"/>
              <a:ext cx="803423" cy="270091"/>
            </a:xfrm>
            <a:custGeom>
              <a:avLst/>
              <a:gdLst>
                <a:gd name="connsiteX0" fmla="*/ 966 w 966"/>
                <a:gd name="connsiteY0" fmla="*/ 305 h 350"/>
                <a:gd name="connsiteX1" fmla="*/ 822 w 966"/>
                <a:gd name="connsiteY1" fmla="*/ 81 h 350"/>
                <a:gd name="connsiteX2" fmla="*/ 694 w 966"/>
                <a:gd name="connsiteY2" fmla="*/ 9 h 350"/>
                <a:gd name="connsiteX3" fmla="*/ 494 w 966"/>
                <a:gd name="connsiteY3" fmla="*/ 57 h 350"/>
                <a:gd name="connsiteX4" fmla="*/ 0 w 966"/>
                <a:gd name="connsiteY4" fmla="*/ 350 h 350"/>
                <a:gd name="connsiteX0" fmla="*/ 966 w 966"/>
                <a:gd name="connsiteY0" fmla="*/ 300 h 345"/>
                <a:gd name="connsiteX1" fmla="*/ 822 w 966"/>
                <a:gd name="connsiteY1" fmla="*/ 76 h 345"/>
                <a:gd name="connsiteX2" fmla="*/ 694 w 966"/>
                <a:gd name="connsiteY2" fmla="*/ 4 h 345"/>
                <a:gd name="connsiteX3" fmla="*/ 494 w 966"/>
                <a:gd name="connsiteY3" fmla="*/ 52 h 345"/>
                <a:gd name="connsiteX4" fmla="*/ 221 w 966"/>
                <a:gd name="connsiteY4" fmla="*/ 171 h 345"/>
                <a:gd name="connsiteX5" fmla="*/ 0 w 966"/>
                <a:gd name="connsiteY5" fmla="*/ 345 h 345"/>
                <a:gd name="connsiteX0" fmla="*/ 920 w 920"/>
                <a:gd name="connsiteY0" fmla="*/ 300 h 361"/>
                <a:gd name="connsiteX1" fmla="*/ 776 w 920"/>
                <a:gd name="connsiteY1" fmla="*/ 76 h 361"/>
                <a:gd name="connsiteX2" fmla="*/ 648 w 920"/>
                <a:gd name="connsiteY2" fmla="*/ 4 h 361"/>
                <a:gd name="connsiteX3" fmla="*/ 448 w 920"/>
                <a:gd name="connsiteY3" fmla="*/ 52 h 361"/>
                <a:gd name="connsiteX4" fmla="*/ 175 w 920"/>
                <a:gd name="connsiteY4" fmla="*/ 171 h 361"/>
                <a:gd name="connsiteX5" fmla="*/ 0 w 920"/>
                <a:gd name="connsiteY5" fmla="*/ 361 h 361"/>
                <a:gd name="connsiteX0" fmla="*/ 1051 w 1051"/>
                <a:gd name="connsiteY0" fmla="*/ 300 h 361"/>
                <a:gd name="connsiteX1" fmla="*/ 907 w 1051"/>
                <a:gd name="connsiteY1" fmla="*/ 76 h 361"/>
                <a:gd name="connsiteX2" fmla="*/ 779 w 1051"/>
                <a:gd name="connsiteY2" fmla="*/ 4 h 361"/>
                <a:gd name="connsiteX3" fmla="*/ 579 w 1051"/>
                <a:gd name="connsiteY3" fmla="*/ 52 h 361"/>
                <a:gd name="connsiteX4" fmla="*/ 306 w 1051"/>
                <a:gd name="connsiteY4" fmla="*/ 171 h 361"/>
                <a:gd name="connsiteX5" fmla="*/ 131 w 1051"/>
                <a:gd name="connsiteY5" fmla="*/ 361 h 361"/>
                <a:gd name="connsiteX0" fmla="*/ 1046 w 1046"/>
                <a:gd name="connsiteY0" fmla="*/ 245 h 361"/>
                <a:gd name="connsiteX1" fmla="*/ 907 w 1046"/>
                <a:gd name="connsiteY1" fmla="*/ 76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46 w 1046"/>
                <a:gd name="connsiteY0" fmla="*/ 245 h 361"/>
                <a:gd name="connsiteX1" fmla="*/ 999 w 1046"/>
                <a:gd name="connsiteY1" fmla="*/ 40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72 w 1072"/>
                <a:gd name="connsiteY0" fmla="*/ 245 h 382"/>
                <a:gd name="connsiteX1" fmla="*/ 1025 w 1072"/>
                <a:gd name="connsiteY1" fmla="*/ 40 h 382"/>
                <a:gd name="connsiteX2" fmla="*/ 805 w 1072"/>
                <a:gd name="connsiteY2" fmla="*/ 4 h 382"/>
                <a:gd name="connsiteX3" fmla="*/ 605 w 1072"/>
                <a:gd name="connsiteY3" fmla="*/ 52 h 382"/>
                <a:gd name="connsiteX4" fmla="*/ 332 w 1072"/>
                <a:gd name="connsiteY4" fmla="*/ 171 h 382"/>
                <a:gd name="connsiteX5" fmla="*/ 131 w 1072"/>
                <a:gd name="connsiteY5" fmla="*/ 382 h 382"/>
                <a:gd name="connsiteX0" fmla="*/ 1174 w 1174"/>
                <a:gd name="connsiteY0" fmla="*/ 245 h 382"/>
                <a:gd name="connsiteX1" fmla="*/ 1127 w 1174"/>
                <a:gd name="connsiteY1" fmla="*/ 40 h 382"/>
                <a:gd name="connsiteX2" fmla="*/ 907 w 1174"/>
                <a:gd name="connsiteY2" fmla="*/ 4 h 382"/>
                <a:gd name="connsiteX3" fmla="*/ 707 w 1174"/>
                <a:gd name="connsiteY3" fmla="*/ 52 h 382"/>
                <a:gd name="connsiteX4" fmla="*/ 434 w 1174"/>
                <a:gd name="connsiteY4" fmla="*/ 171 h 382"/>
                <a:gd name="connsiteX5" fmla="*/ 233 w 1174"/>
                <a:gd name="connsiteY5" fmla="*/ 382 h 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" h="382">
                  <a:moveTo>
                    <a:pt x="1174" y="245"/>
                  </a:moveTo>
                  <a:cubicBezTo>
                    <a:pt x="1150" y="208"/>
                    <a:pt x="1171" y="80"/>
                    <a:pt x="1127" y="40"/>
                  </a:cubicBezTo>
                  <a:cubicBezTo>
                    <a:pt x="1083" y="0"/>
                    <a:pt x="977" y="2"/>
                    <a:pt x="907" y="4"/>
                  </a:cubicBezTo>
                  <a:cubicBezTo>
                    <a:pt x="837" y="6"/>
                    <a:pt x="786" y="24"/>
                    <a:pt x="707" y="52"/>
                  </a:cubicBezTo>
                  <a:cubicBezTo>
                    <a:pt x="628" y="80"/>
                    <a:pt x="513" y="116"/>
                    <a:pt x="434" y="171"/>
                  </a:cubicBezTo>
                  <a:cubicBezTo>
                    <a:pt x="355" y="226"/>
                    <a:pt x="0" y="328"/>
                    <a:pt x="233" y="3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ln w="3175" cap="flat" cmpd="sng">
              <a:gradFill flip="none" rotWithShape="1">
                <a:gsLst>
                  <a:gs pos="0">
                    <a:srgbClr val="800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27" name="Freeform 744"/>
            <p:cNvSpPr>
              <a:spLocks/>
            </p:cNvSpPr>
            <p:nvPr/>
          </p:nvSpPr>
          <p:spPr bwMode="auto">
            <a:xfrm rot="12924124">
              <a:off x="3586434" y="5540400"/>
              <a:ext cx="751291" cy="315611"/>
            </a:xfrm>
            <a:custGeom>
              <a:avLst/>
              <a:gdLst>
                <a:gd name="connsiteX0" fmla="*/ 35 w 902"/>
                <a:gd name="connsiteY0" fmla="*/ 92 h 395"/>
                <a:gd name="connsiteX1" fmla="*/ 92 w 902"/>
                <a:gd name="connsiteY1" fmla="*/ 161 h 395"/>
                <a:gd name="connsiteX2" fmla="*/ 587 w 902"/>
                <a:gd name="connsiteY2" fmla="*/ 380 h 395"/>
                <a:gd name="connsiteX3" fmla="*/ 867 w 902"/>
                <a:gd name="connsiteY3" fmla="*/ 252 h 395"/>
                <a:gd name="connsiteX4" fmla="*/ 795 w 902"/>
                <a:gd name="connsiteY4" fmla="*/ 28 h 395"/>
                <a:gd name="connsiteX5" fmla="*/ 267 w 902"/>
                <a:gd name="connsiteY5" fmla="*/ 84 h 395"/>
                <a:gd name="connsiteX0" fmla="*/ 35 w 901"/>
                <a:gd name="connsiteY0" fmla="*/ 92 h 349"/>
                <a:gd name="connsiteX1" fmla="*/ 92 w 901"/>
                <a:gd name="connsiteY1" fmla="*/ 161 h 349"/>
                <a:gd name="connsiteX2" fmla="*/ 588 w 901"/>
                <a:gd name="connsiteY2" fmla="*/ 334 h 349"/>
                <a:gd name="connsiteX3" fmla="*/ 867 w 901"/>
                <a:gd name="connsiteY3" fmla="*/ 252 h 349"/>
                <a:gd name="connsiteX4" fmla="*/ 795 w 901"/>
                <a:gd name="connsiteY4" fmla="*/ 28 h 349"/>
                <a:gd name="connsiteX5" fmla="*/ 267 w 901"/>
                <a:gd name="connsiteY5" fmla="*/ 84 h 349"/>
                <a:gd name="connsiteX0" fmla="*/ 47 w 913"/>
                <a:gd name="connsiteY0" fmla="*/ 92 h 339"/>
                <a:gd name="connsiteX1" fmla="*/ 92 w 913"/>
                <a:gd name="connsiteY1" fmla="*/ 223 h 339"/>
                <a:gd name="connsiteX2" fmla="*/ 600 w 913"/>
                <a:gd name="connsiteY2" fmla="*/ 334 h 339"/>
                <a:gd name="connsiteX3" fmla="*/ 879 w 913"/>
                <a:gd name="connsiteY3" fmla="*/ 252 h 339"/>
                <a:gd name="connsiteX4" fmla="*/ 807 w 913"/>
                <a:gd name="connsiteY4" fmla="*/ 28 h 339"/>
                <a:gd name="connsiteX5" fmla="*/ 279 w 913"/>
                <a:gd name="connsiteY5" fmla="*/ 84 h 339"/>
                <a:gd name="connsiteX0" fmla="*/ 113 w 979"/>
                <a:gd name="connsiteY0" fmla="*/ 92 h 339"/>
                <a:gd name="connsiteX1" fmla="*/ 158 w 979"/>
                <a:gd name="connsiteY1" fmla="*/ 223 h 339"/>
                <a:gd name="connsiteX2" fmla="*/ 666 w 979"/>
                <a:gd name="connsiteY2" fmla="*/ 334 h 339"/>
                <a:gd name="connsiteX3" fmla="*/ 945 w 979"/>
                <a:gd name="connsiteY3" fmla="*/ 252 h 339"/>
                <a:gd name="connsiteX4" fmla="*/ 873 w 979"/>
                <a:gd name="connsiteY4" fmla="*/ 28 h 339"/>
                <a:gd name="connsiteX5" fmla="*/ 345 w 979"/>
                <a:gd name="connsiteY5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26 w 960"/>
                <a:gd name="connsiteY6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152 w 1018"/>
                <a:gd name="connsiteY0" fmla="*/ 92 h 339"/>
                <a:gd name="connsiteX1" fmla="*/ 7 w 1018"/>
                <a:gd name="connsiteY1" fmla="*/ 120 h 339"/>
                <a:gd name="connsiteX2" fmla="*/ 197 w 1018"/>
                <a:gd name="connsiteY2" fmla="*/ 223 h 339"/>
                <a:gd name="connsiteX3" fmla="*/ 705 w 1018"/>
                <a:gd name="connsiteY3" fmla="*/ 334 h 339"/>
                <a:gd name="connsiteX4" fmla="*/ 984 w 1018"/>
                <a:gd name="connsiteY4" fmla="*/ 252 h 339"/>
                <a:gd name="connsiteX5" fmla="*/ 912 w 1018"/>
                <a:gd name="connsiteY5" fmla="*/ 28 h 339"/>
                <a:gd name="connsiteX6" fmla="*/ 392 w 1018"/>
                <a:gd name="connsiteY6" fmla="*/ 82 h 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" h="339">
                  <a:moveTo>
                    <a:pt x="152" y="92"/>
                  </a:moveTo>
                  <a:cubicBezTo>
                    <a:pt x="152" y="92"/>
                    <a:pt x="0" y="98"/>
                    <a:pt x="7" y="120"/>
                  </a:cubicBezTo>
                  <a:cubicBezTo>
                    <a:pt x="14" y="142"/>
                    <a:pt x="81" y="187"/>
                    <a:pt x="197" y="223"/>
                  </a:cubicBezTo>
                  <a:cubicBezTo>
                    <a:pt x="313" y="259"/>
                    <a:pt x="574" y="329"/>
                    <a:pt x="705" y="334"/>
                  </a:cubicBezTo>
                  <a:cubicBezTo>
                    <a:pt x="836" y="339"/>
                    <a:pt x="950" y="303"/>
                    <a:pt x="984" y="252"/>
                  </a:cubicBezTo>
                  <a:cubicBezTo>
                    <a:pt x="1018" y="201"/>
                    <a:pt x="1011" y="56"/>
                    <a:pt x="912" y="28"/>
                  </a:cubicBezTo>
                  <a:cubicBezTo>
                    <a:pt x="813" y="0"/>
                    <a:pt x="644" y="82"/>
                    <a:pt x="392" y="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r="100000" b="100000"/>
              </a:path>
              <a:tileRect l="-100000" t="-100000"/>
            </a:gradFill>
            <a:ln w="3175" cap="flat" cmpd="sng">
              <a:gradFill flip="none" rotWithShape="1">
                <a:gsLst>
                  <a:gs pos="0">
                    <a:srgbClr val="800000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28" name="Freeform 745"/>
            <p:cNvSpPr>
              <a:spLocks/>
            </p:cNvSpPr>
            <p:nvPr/>
          </p:nvSpPr>
          <p:spPr bwMode="auto">
            <a:xfrm rot="12924124">
              <a:off x="3715964" y="5429264"/>
              <a:ext cx="50516" cy="24749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29" name="Freeform 745"/>
            <p:cNvSpPr>
              <a:spLocks/>
            </p:cNvSpPr>
            <p:nvPr/>
          </p:nvSpPr>
          <p:spPr bwMode="auto">
            <a:xfrm rot="12924124">
              <a:off x="3844931" y="5521000"/>
              <a:ext cx="43453" cy="204409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0" name="Freeform 745"/>
            <p:cNvSpPr>
              <a:spLocks/>
            </p:cNvSpPr>
            <p:nvPr/>
          </p:nvSpPr>
          <p:spPr bwMode="auto">
            <a:xfrm rot="12924124">
              <a:off x="3947821" y="5620357"/>
              <a:ext cx="56259" cy="15289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1" name="Freeform 745"/>
            <p:cNvSpPr>
              <a:spLocks/>
            </p:cNvSpPr>
            <p:nvPr/>
          </p:nvSpPr>
          <p:spPr bwMode="auto">
            <a:xfrm rot="10313961">
              <a:off x="3684351" y="5693894"/>
              <a:ext cx="52213" cy="1452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2" name="Freeform 745"/>
            <p:cNvSpPr>
              <a:spLocks/>
            </p:cNvSpPr>
            <p:nvPr/>
          </p:nvSpPr>
          <p:spPr bwMode="auto">
            <a:xfrm rot="10313961">
              <a:off x="3825605" y="5764089"/>
              <a:ext cx="52213" cy="11051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638" name="Freeform 2261"/>
            <p:cNvSpPr>
              <a:spLocks/>
            </p:cNvSpPr>
            <p:nvPr/>
          </p:nvSpPr>
          <p:spPr bwMode="auto">
            <a:xfrm rot="-3726419">
              <a:off x="3549456" y="5486271"/>
              <a:ext cx="74607" cy="172660"/>
            </a:xfrm>
            <a:custGeom>
              <a:avLst/>
              <a:gdLst>
                <a:gd name="T0" fmla="*/ 24309834 w 192"/>
                <a:gd name="T1" fmla="*/ 7242910 h 294"/>
                <a:gd name="T2" fmla="*/ 4982737 w 192"/>
                <a:gd name="T3" fmla="*/ 65185601 h 294"/>
                <a:gd name="T4" fmla="*/ 151157 w 192"/>
                <a:gd name="T5" fmla="*/ 90018111 h 294"/>
                <a:gd name="T6" fmla="*/ 3774648 w 192"/>
                <a:gd name="T7" fmla="*/ 101054839 h 294"/>
                <a:gd name="T8" fmla="*/ 9814706 w 192"/>
                <a:gd name="T9" fmla="*/ 92777146 h 294"/>
                <a:gd name="T10" fmla="*/ 9814706 w 192"/>
                <a:gd name="T11" fmla="*/ 76222329 h 294"/>
                <a:gd name="T12" fmla="*/ 18270167 w 192"/>
                <a:gd name="T13" fmla="*/ 45871181 h 294"/>
                <a:gd name="T14" fmla="*/ 27933719 w 192"/>
                <a:gd name="T15" fmla="*/ 21038680 h 294"/>
                <a:gd name="T16" fmla="*/ 24309834 w 192"/>
                <a:gd name="T17" fmla="*/ 7242910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39" name="Группа 638"/>
          <p:cNvGrpSpPr>
            <a:grpSpLocks noChangeAspect="1"/>
          </p:cNvGrpSpPr>
          <p:nvPr/>
        </p:nvGrpSpPr>
        <p:grpSpPr bwMode="auto">
          <a:xfrm>
            <a:off x="1357313" y="1857375"/>
            <a:ext cx="384175" cy="519113"/>
            <a:chOff x="5217440" y="2357436"/>
            <a:chExt cx="384960" cy="519728"/>
          </a:xfrm>
        </p:grpSpPr>
        <p:sp>
          <p:nvSpPr>
            <p:cNvPr id="20613" name="Freeform 2260"/>
            <p:cNvSpPr>
              <a:spLocks/>
            </p:cNvSpPr>
            <p:nvPr/>
          </p:nvSpPr>
          <p:spPr bwMode="auto">
            <a:xfrm rot="460421">
              <a:off x="5217440" y="2427300"/>
              <a:ext cx="384960" cy="448476"/>
            </a:xfrm>
            <a:custGeom>
              <a:avLst/>
              <a:gdLst>
                <a:gd name="T0" fmla="*/ 2147483647 w 972"/>
                <a:gd name="T1" fmla="*/ 2147483647 h 1125"/>
                <a:gd name="T2" fmla="*/ 2147483647 w 972"/>
                <a:gd name="T3" fmla="*/ 2147483647 h 1125"/>
                <a:gd name="T4" fmla="*/ 2147483647 w 972"/>
                <a:gd name="T5" fmla="*/ 1061328557 h 1125"/>
                <a:gd name="T6" fmla="*/ 2147483647 w 972"/>
                <a:gd name="T7" fmla="*/ 2147483647 h 1125"/>
                <a:gd name="T8" fmla="*/ 2147483647 w 972"/>
                <a:gd name="T9" fmla="*/ 2147483647 h 1125"/>
                <a:gd name="T10" fmla="*/ 2147483647 w 972"/>
                <a:gd name="T11" fmla="*/ 2147483647 h 1125"/>
                <a:gd name="T12" fmla="*/ 2147483647 w 972"/>
                <a:gd name="T13" fmla="*/ 2147483647 h 1125"/>
                <a:gd name="T14" fmla="*/ 2147483647 w 972"/>
                <a:gd name="T15" fmla="*/ 2147483647 h 1125"/>
                <a:gd name="T16" fmla="*/ 2147483647 w 972"/>
                <a:gd name="T17" fmla="*/ 2147483647 h 1125"/>
                <a:gd name="T18" fmla="*/ 2147483647 w 972"/>
                <a:gd name="T19" fmla="*/ 2147483647 h 1125"/>
                <a:gd name="T20" fmla="*/ 2147483647 w 972"/>
                <a:gd name="T21" fmla="*/ 2147483647 h 1125"/>
                <a:gd name="T22" fmla="*/ 2147483647 w 972"/>
                <a:gd name="T23" fmla="*/ 2147483647 h 1125"/>
                <a:gd name="T24" fmla="*/ 2147483647 w 972"/>
                <a:gd name="T25" fmla="*/ 2147483647 h 1125"/>
                <a:gd name="T26" fmla="*/ 2147483647 w 972"/>
                <a:gd name="T27" fmla="*/ 2147483647 h 1125"/>
                <a:gd name="T28" fmla="*/ 2147483647 w 972"/>
                <a:gd name="T29" fmla="*/ 2147483647 h 1125"/>
                <a:gd name="T30" fmla="*/ 2147483647 w 972"/>
                <a:gd name="T31" fmla="*/ 2147483647 h 11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72"/>
                <a:gd name="T49" fmla="*/ 0 h 1125"/>
                <a:gd name="T50" fmla="*/ 972 w 972"/>
                <a:gd name="T51" fmla="*/ 1125 h 11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72" h="1125">
                  <a:moveTo>
                    <a:pt x="633" y="38"/>
                  </a:moveTo>
                  <a:cubicBezTo>
                    <a:pt x="621" y="39"/>
                    <a:pt x="606" y="34"/>
                    <a:pt x="591" y="29"/>
                  </a:cubicBezTo>
                  <a:cubicBezTo>
                    <a:pt x="576" y="24"/>
                    <a:pt x="579" y="0"/>
                    <a:pt x="545" y="6"/>
                  </a:cubicBezTo>
                  <a:cubicBezTo>
                    <a:pt x="511" y="12"/>
                    <a:pt x="434" y="17"/>
                    <a:pt x="389" y="66"/>
                  </a:cubicBezTo>
                  <a:cubicBezTo>
                    <a:pt x="344" y="115"/>
                    <a:pt x="323" y="225"/>
                    <a:pt x="273" y="302"/>
                  </a:cubicBezTo>
                  <a:cubicBezTo>
                    <a:pt x="223" y="379"/>
                    <a:pt x="134" y="435"/>
                    <a:pt x="91" y="526"/>
                  </a:cubicBezTo>
                  <a:cubicBezTo>
                    <a:pt x="48" y="617"/>
                    <a:pt x="0" y="759"/>
                    <a:pt x="17" y="846"/>
                  </a:cubicBezTo>
                  <a:cubicBezTo>
                    <a:pt x="34" y="933"/>
                    <a:pt x="107" y="1000"/>
                    <a:pt x="193" y="1046"/>
                  </a:cubicBezTo>
                  <a:cubicBezTo>
                    <a:pt x="279" y="1092"/>
                    <a:pt x="422" y="1125"/>
                    <a:pt x="533" y="1122"/>
                  </a:cubicBezTo>
                  <a:cubicBezTo>
                    <a:pt x="644" y="1119"/>
                    <a:pt x="786" y="1086"/>
                    <a:pt x="857" y="1030"/>
                  </a:cubicBezTo>
                  <a:cubicBezTo>
                    <a:pt x="928" y="974"/>
                    <a:pt x="952" y="866"/>
                    <a:pt x="962" y="785"/>
                  </a:cubicBezTo>
                  <a:cubicBezTo>
                    <a:pt x="972" y="704"/>
                    <a:pt x="945" y="621"/>
                    <a:pt x="917" y="546"/>
                  </a:cubicBezTo>
                  <a:cubicBezTo>
                    <a:pt x="889" y="471"/>
                    <a:pt x="812" y="405"/>
                    <a:pt x="793" y="334"/>
                  </a:cubicBezTo>
                  <a:cubicBezTo>
                    <a:pt x="774" y="263"/>
                    <a:pt x="825" y="171"/>
                    <a:pt x="801" y="118"/>
                  </a:cubicBezTo>
                  <a:cubicBezTo>
                    <a:pt x="777" y="65"/>
                    <a:pt x="678" y="27"/>
                    <a:pt x="649" y="14"/>
                  </a:cubicBezTo>
                  <a:cubicBezTo>
                    <a:pt x="620" y="1"/>
                    <a:pt x="630" y="33"/>
                    <a:pt x="625" y="38"/>
                  </a:cubicBezTo>
                </a:path>
              </a:pathLst>
            </a:custGeom>
            <a:gradFill rotWithShape="1">
              <a:gsLst>
                <a:gs pos="0">
                  <a:srgbClr val="FAF400"/>
                </a:gs>
                <a:gs pos="100000">
                  <a:srgbClr val="D2CD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4" name="Freeform 1011"/>
            <p:cNvSpPr>
              <a:spLocks/>
            </p:cNvSpPr>
            <p:nvPr/>
          </p:nvSpPr>
          <p:spPr bwMode="auto">
            <a:xfrm rot="-2241147">
              <a:off x="5303206" y="2629457"/>
              <a:ext cx="191938" cy="240171"/>
            </a:xfrm>
            <a:custGeom>
              <a:avLst/>
              <a:gdLst>
                <a:gd name="T0" fmla="*/ 139520248 w 288"/>
                <a:gd name="T1" fmla="*/ 83112398 h 218"/>
                <a:gd name="T2" fmla="*/ 32653449 w 288"/>
                <a:gd name="T3" fmla="*/ 18244186 h 218"/>
                <a:gd name="T4" fmla="*/ 2968375 w 288"/>
                <a:gd name="T5" fmla="*/ 196632859 h 218"/>
                <a:gd name="T6" fmla="*/ 50465032 w 288"/>
                <a:gd name="T7" fmla="*/ 391238587 h 218"/>
                <a:gd name="T8" fmla="*/ 187016261 w 288"/>
                <a:gd name="T9" fmla="*/ 423672680 h 218"/>
                <a:gd name="T10" fmla="*/ 210764579 w 288"/>
                <a:gd name="T11" fmla="*/ 277718091 h 218"/>
                <a:gd name="T12" fmla="*/ 139520248 w 288"/>
                <a:gd name="T13" fmla="*/ 8311239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5" name="Freeform 2261"/>
            <p:cNvSpPr>
              <a:spLocks/>
            </p:cNvSpPr>
            <p:nvPr/>
          </p:nvSpPr>
          <p:spPr bwMode="auto">
            <a:xfrm rot="460421">
              <a:off x="5472576" y="2357436"/>
              <a:ext cx="76042" cy="117202"/>
            </a:xfrm>
            <a:custGeom>
              <a:avLst/>
              <a:gdLst>
                <a:gd name="T0" fmla="*/ 42177962 w 192"/>
                <a:gd name="T1" fmla="*/ 5576263 h 294"/>
                <a:gd name="T2" fmla="*/ 8645025 w 192"/>
                <a:gd name="T3" fmla="*/ 50185569 h 294"/>
                <a:gd name="T4" fmla="*/ 261790 w 192"/>
                <a:gd name="T5" fmla="*/ 69303851 h 294"/>
                <a:gd name="T6" fmla="*/ 6549514 w 192"/>
                <a:gd name="T7" fmla="*/ 77800992 h 294"/>
                <a:gd name="T8" fmla="*/ 17028260 w 192"/>
                <a:gd name="T9" fmla="*/ 71428236 h 294"/>
                <a:gd name="T10" fmla="*/ 17028260 w 192"/>
                <a:gd name="T11" fmla="*/ 58682723 h 294"/>
                <a:gd name="T12" fmla="*/ 31698823 w 192"/>
                <a:gd name="T13" fmla="*/ 35315671 h 294"/>
                <a:gd name="T14" fmla="*/ 48465286 w 192"/>
                <a:gd name="T15" fmla="*/ 16197396 h 294"/>
                <a:gd name="T16" fmla="*/ 42177962 w 192"/>
                <a:gd name="T17" fmla="*/ 5576263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6" name="Freeform 2264"/>
            <p:cNvSpPr>
              <a:spLocks/>
            </p:cNvSpPr>
            <p:nvPr/>
          </p:nvSpPr>
          <p:spPr bwMode="auto">
            <a:xfrm rot="460421">
              <a:off x="5366454" y="2862016"/>
              <a:ext cx="47922" cy="15148"/>
            </a:xfrm>
            <a:custGeom>
              <a:avLst/>
              <a:gdLst>
                <a:gd name="T0" fmla="*/ 0 w 121"/>
                <a:gd name="T1" fmla="*/ 2920773 h 38"/>
                <a:gd name="T2" fmla="*/ 14670471 w 121"/>
                <a:gd name="T3" fmla="*/ 796466 h 38"/>
                <a:gd name="T4" fmla="*/ 31436836 w 121"/>
                <a:gd name="T5" fmla="*/ 7168991 h 38"/>
                <a:gd name="T6" fmla="*/ 12574574 w 121"/>
                <a:gd name="T7" fmla="*/ 9293297 h 38"/>
                <a:gd name="T8" fmla="*/ 0 w 121"/>
                <a:gd name="T9" fmla="*/ 2920773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38"/>
                <a:gd name="T17" fmla="*/ 121 w 12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38">
                  <a:moveTo>
                    <a:pt x="0" y="11"/>
                  </a:moveTo>
                  <a:cubicBezTo>
                    <a:pt x="2" y="8"/>
                    <a:pt x="36" y="0"/>
                    <a:pt x="56" y="3"/>
                  </a:cubicBezTo>
                  <a:cubicBezTo>
                    <a:pt x="81" y="4"/>
                    <a:pt x="121" y="22"/>
                    <a:pt x="120" y="27"/>
                  </a:cubicBezTo>
                  <a:cubicBezTo>
                    <a:pt x="119" y="32"/>
                    <a:pt x="68" y="38"/>
                    <a:pt x="48" y="35"/>
                  </a:cubicBezTo>
                  <a:cubicBezTo>
                    <a:pt x="28" y="32"/>
                    <a:pt x="10" y="16"/>
                    <a:pt x="0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47" name="Группа 646"/>
          <p:cNvGrpSpPr>
            <a:grpSpLocks/>
          </p:cNvGrpSpPr>
          <p:nvPr/>
        </p:nvGrpSpPr>
        <p:grpSpPr bwMode="auto">
          <a:xfrm>
            <a:off x="1071563" y="1714500"/>
            <a:ext cx="839787" cy="1000125"/>
            <a:chOff x="5429256" y="1714488"/>
            <a:chExt cx="840295" cy="1000132"/>
          </a:xfrm>
        </p:grpSpPr>
        <p:sp>
          <p:nvSpPr>
            <p:cNvPr id="20608" name="Freeform 2260"/>
            <p:cNvSpPr>
              <a:spLocks/>
            </p:cNvSpPr>
            <p:nvPr/>
          </p:nvSpPr>
          <p:spPr bwMode="auto">
            <a:xfrm rot="460421">
              <a:off x="5500694" y="1848930"/>
              <a:ext cx="740793" cy="863019"/>
            </a:xfrm>
            <a:custGeom>
              <a:avLst/>
              <a:gdLst>
                <a:gd name="T0" fmla="*/ 2147483647 w 972"/>
                <a:gd name="T1" fmla="*/ 2147483647 h 1125"/>
                <a:gd name="T2" fmla="*/ 2147483647 w 972"/>
                <a:gd name="T3" fmla="*/ 2147483647 h 1125"/>
                <a:gd name="T4" fmla="*/ 2147483647 w 972"/>
                <a:gd name="T5" fmla="*/ 2042353906 h 1125"/>
                <a:gd name="T6" fmla="*/ 2147483647 w 972"/>
                <a:gd name="T7" fmla="*/ 2147483647 h 1125"/>
                <a:gd name="T8" fmla="*/ 2147483647 w 972"/>
                <a:gd name="T9" fmla="*/ 2147483647 h 1125"/>
                <a:gd name="T10" fmla="*/ 2147483647 w 972"/>
                <a:gd name="T11" fmla="*/ 2147483647 h 1125"/>
                <a:gd name="T12" fmla="*/ 2147483647 w 972"/>
                <a:gd name="T13" fmla="*/ 2147483647 h 1125"/>
                <a:gd name="T14" fmla="*/ 2147483647 w 972"/>
                <a:gd name="T15" fmla="*/ 2147483647 h 1125"/>
                <a:gd name="T16" fmla="*/ 2147483647 w 972"/>
                <a:gd name="T17" fmla="*/ 2147483647 h 1125"/>
                <a:gd name="T18" fmla="*/ 2147483647 w 972"/>
                <a:gd name="T19" fmla="*/ 2147483647 h 1125"/>
                <a:gd name="T20" fmla="*/ 2147483647 w 972"/>
                <a:gd name="T21" fmla="*/ 2147483647 h 1125"/>
                <a:gd name="T22" fmla="*/ 2147483647 w 972"/>
                <a:gd name="T23" fmla="*/ 2147483647 h 1125"/>
                <a:gd name="T24" fmla="*/ 2147483647 w 972"/>
                <a:gd name="T25" fmla="*/ 2147483647 h 1125"/>
                <a:gd name="T26" fmla="*/ 2147483647 w 972"/>
                <a:gd name="T27" fmla="*/ 2147483647 h 1125"/>
                <a:gd name="T28" fmla="*/ 2147483647 w 972"/>
                <a:gd name="T29" fmla="*/ 2147483647 h 1125"/>
                <a:gd name="T30" fmla="*/ 2147483647 w 972"/>
                <a:gd name="T31" fmla="*/ 2147483647 h 11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72"/>
                <a:gd name="T49" fmla="*/ 0 h 1125"/>
                <a:gd name="T50" fmla="*/ 972 w 972"/>
                <a:gd name="T51" fmla="*/ 1125 h 11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72" h="1125">
                  <a:moveTo>
                    <a:pt x="633" y="38"/>
                  </a:moveTo>
                  <a:cubicBezTo>
                    <a:pt x="621" y="39"/>
                    <a:pt x="606" y="34"/>
                    <a:pt x="591" y="29"/>
                  </a:cubicBezTo>
                  <a:cubicBezTo>
                    <a:pt x="576" y="24"/>
                    <a:pt x="579" y="0"/>
                    <a:pt x="545" y="6"/>
                  </a:cubicBezTo>
                  <a:cubicBezTo>
                    <a:pt x="511" y="12"/>
                    <a:pt x="434" y="17"/>
                    <a:pt x="389" y="66"/>
                  </a:cubicBezTo>
                  <a:cubicBezTo>
                    <a:pt x="344" y="115"/>
                    <a:pt x="323" y="225"/>
                    <a:pt x="273" y="302"/>
                  </a:cubicBezTo>
                  <a:cubicBezTo>
                    <a:pt x="223" y="379"/>
                    <a:pt x="134" y="435"/>
                    <a:pt x="91" y="526"/>
                  </a:cubicBezTo>
                  <a:cubicBezTo>
                    <a:pt x="48" y="617"/>
                    <a:pt x="0" y="759"/>
                    <a:pt x="17" y="846"/>
                  </a:cubicBezTo>
                  <a:cubicBezTo>
                    <a:pt x="34" y="933"/>
                    <a:pt x="107" y="1000"/>
                    <a:pt x="193" y="1046"/>
                  </a:cubicBezTo>
                  <a:cubicBezTo>
                    <a:pt x="279" y="1092"/>
                    <a:pt x="422" y="1125"/>
                    <a:pt x="533" y="1122"/>
                  </a:cubicBezTo>
                  <a:cubicBezTo>
                    <a:pt x="644" y="1119"/>
                    <a:pt x="786" y="1086"/>
                    <a:pt x="857" y="1030"/>
                  </a:cubicBezTo>
                  <a:cubicBezTo>
                    <a:pt x="928" y="974"/>
                    <a:pt x="952" y="866"/>
                    <a:pt x="962" y="785"/>
                  </a:cubicBezTo>
                  <a:cubicBezTo>
                    <a:pt x="972" y="704"/>
                    <a:pt x="945" y="621"/>
                    <a:pt x="917" y="546"/>
                  </a:cubicBezTo>
                  <a:cubicBezTo>
                    <a:pt x="889" y="471"/>
                    <a:pt x="812" y="405"/>
                    <a:pt x="793" y="334"/>
                  </a:cubicBezTo>
                  <a:cubicBezTo>
                    <a:pt x="774" y="263"/>
                    <a:pt x="825" y="171"/>
                    <a:pt x="801" y="118"/>
                  </a:cubicBezTo>
                  <a:cubicBezTo>
                    <a:pt x="777" y="65"/>
                    <a:pt x="678" y="27"/>
                    <a:pt x="649" y="14"/>
                  </a:cubicBezTo>
                  <a:cubicBezTo>
                    <a:pt x="620" y="1"/>
                    <a:pt x="630" y="33"/>
                    <a:pt x="625" y="38"/>
                  </a:cubicBezTo>
                </a:path>
              </a:pathLst>
            </a:custGeom>
            <a:gradFill rotWithShape="1">
              <a:gsLst>
                <a:gs pos="0">
                  <a:srgbClr val="FAF400"/>
                </a:gs>
                <a:gs pos="100000">
                  <a:srgbClr val="D2CD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9" name="Freeform 1011"/>
            <p:cNvSpPr>
              <a:spLocks/>
            </p:cNvSpPr>
            <p:nvPr/>
          </p:nvSpPr>
          <p:spPr bwMode="auto">
            <a:xfrm rot="-2241147">
              <a:off x="5665737" y="2237948"/>
              <a:ext cx="369354" cy="462170"/>
            </a:xfrm>
            <a:custGeom>
              <a:avLst/>
              <a:gdLst>
                <a:gd name="T0" fmla="*/ 268484415 w 288"/>
                <a:gd name="T1" fmla="*/ 159936282 h 218"/>
                <a:gd name="T2" fmla="*/ 62836343 w 288"/>
                <a:gd name="T3" fmla="*/ 35107966 h 218"/>
                <a:gd name="T4" fmla="*/ 5712162 w 288"/>
                <a:gd name="T5" fmla="*/ 378387934 h 218"/>
                <a:gd name="T6" fmla="*/ 97111886 w 288"/>
                <a:gd name="T7" fmla="*/ 752874984 h 218"/>
                <a:gd name="T8" fmla="*/ 359882899 w 288"/>
                <a:gd name="T9" fmla="*/ 815289117 h 218"/>
                <a:gd name="T10" fmla="*/ 405582742 w 288"/>
                <a:gd name="T11" fmla="*/ 534423266 h 218"/>
                <a:gd name="T12" fmla="*/ 268484415 w 288"/>
                <a:gd name="T13" fmla="*/ 159936282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0" name="Freeform 2261"/>
            <p:cNvSpPr>
              <a:spLocks/>
            </p:cNvSpPr>
            <p:nvPr/>
          </p:nvSpPr>
          <p:spPr bwMode="auto">
            <a:xfrm rot="460421">
              <a:off x="5991662" y="1714488"/>
              <a:ext cx="146330" cy="225536"/>
            </a:xfrm>
            <a:custGeom>
              <a:avLst/>
              <a:gdLst>
                <a:gd name="T0" fmla="*/ 81164371 w 192"/>
                <a:gd name="T1" fmla="*/ 10730603 h 294"/>
                <a:gd name="T2" fmla="*/ 16635893 w 192"/>
                <a:gd name="T3" fmla="*/ 96573885 h 294"/>
                <a:gd name="T4" fmla="*/ 503772 w 192"/>
                <a:gd name="T5" fmla="*/ 133363879 h 294"/>
                <a:gd name="T6" fmla="*/ 12603435 w 192"/>
                <a:gd name="T7" fmla="*/ 149715232 h 294"/>
                <a:gd name="T8" fmla="*/ 32768014 w 192"/>
                <a:gd name="T9" fmla="*/ 137451909 h 294"/>
                <a:gd name="T10" fmla="*/ 32768014 w 192"/>
                <a:gd name="T11" fmla="*/ 112925263 h 294"/>
                <a:gd name="T12" fmla="*/ 60999037 w 192"/>
                <a:gd name="T13" fmla="*/ 67959209 h 294"/>
                <a:gd name="T14" fmla="*/ 93263267 w 192"/>
                <a:gd name="T15" fmla="*/ 31169228 h 294"/>
                <a:gd name="T16" fmla="*/ 81164371 w 192"/>
                <a:gd name="T17" fmla="*/ 10730603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1" name="Freeform 2264"/>
            <p:cNvSpPr>
              <a:spLocks/>
            </p:cNvSpPr>
            <p:nvPr/>
          </p:nvSpPr>
          <p:spPr bwMode="auto">
            <a:xfrm rot="460421">
              <a:off x="5787447" y="2685470"/>
              <a:ext cx="92218" cy="29150"/>
            </a:xfrm>
            <a:custGeom>
              <a:avLst/>
              <a:gdLst>
                <a:gd name="T0" fmla="*/ 0 w 121"/>
                <a:gd name="T1" fmla="*/ 5620580 h 38"/>
                <a:gd name="T2" fmla="*/ 28230907 w 121"/>
                <a:gd name="T3" fmla="*/ 1532676 h 38"/>
                <a:gd name="T4" fmla="*/ 60495017 w 121"/>
                <a:gd name="T5" fmla="*/ 13795622 h 38"/>
                <a:gd name="T6" fmla="*/ 24197698 w 121"/>
                <a:gd name="T7" fmla="*/ 17883524 h 38"/>
                <a:gd name="T8" fmla="*/ 0 w 121"/>
                <a:gd name="T9" fmla="*/ 562058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38"/>
                <a:gd name="T17" fmla="*/ 121 w 12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38">
                  <a:moveTo>
                    <a:pt x="0" y="11"/>
                  </a:moveTo>
                  <a:cubicBezTo>
                    <a:pt x="2" y="8"/>
                    <a:pt x="36" y="0"/>
                    <a:pt x="56" y="3"/>
                  </a:cubicBezTo>
                  <a:cubicBezTo>
                    <a:pt x="81" y="4"/>
                    <a:pt x="121" y="22"/>
                    <a:pt x="120" y="27"/>
                  </a:cubicBezTo>
                  <a:cubicBezTo>
                    <a:pt x="119" y="32"/>
                    <a:pt x="68" y="38"/>
                    <a:pt x="48" y="35"/>
                  </a:cubicBezTo>
                  <a:cubicBezTo>
                    <a:pt x="28" y="32"/>
                    <a:pt x="10" y="16"/>
                    <a:pt x="0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2" name="TextBox 644"/>
            <p:cNvSpPr txBox="1">
              <a:spLocks noChangeArrowheads="1"/>
            </p:cNvSpPr>
            <p:nvPr/>
          </p:nvSpPr>
          <p:spPr bwMode="auto">
            <a:xfrm>
              <a:off x="5429256" y="2143116"/>
              <a:ext cx="84029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пень</a:t>
              </a:r>
            </a:p>
          </p:txBody>
        </p:sp>
      </p:grpSp>
      <p:grpSp>
        <p:nvGrpSpPr>
          <p:cNvPr id="648" name="Группа 647"/>
          <p:cNvGrpSpPr>
            <a:grpSpLocks noChangeAspect="1"/>
          </p:cNvGrpSpPr>
          <p:nvPr/>
        </p:nvGrpSpPr>
        <p:grpSpPr bwMode="auto">
          <a:xfrm>
            <a:off x="2000250" y="3429000"/>
            <a:ext cx="428625" cy="654050"/>
            <a:chOff x="4214810" y="1500174"/>
            <a:chExt cx="1143008" cy="1742814"/>
          </a:xfrm>
        </p:grpSpPr>
        <p:sp>
          <p:nvSpPr>
            <p:cNvPr id="20604" name="Freeform 2260"/>
            <p:cNvSpPr>
              <a:spLocks/>
            </p:cNvSpPr>
            <p:nvPr/>
          </p:nvSpPr>
          <p:spPr bwMode="auto">
            <a:xfrm rot="-563601">
              <a:off x="4214810" y="1774173"/>
              <a:ext cx="1143008" cy="1457546"/>
            </a:xfrm>
            <a:custGeom>
              <a:avLst/>
              <a:gdLst>
                <a:gd name="T0" fmla="*/ 2147483647 w 1001"/>
                <a:gd name="T1" fmla="*/ 2147483647 h 1124"/>
                <a:gd name="T2" fmla="*/ 2147483647 w 1001"/>
                <a:gd name="T3" fmla="*/ 2147483647 h 1124"/>
                <a:gd name="T4" fmla="*/ 2147483647 w 1001"/>
                <a:gd name="T5" fmla="*/ 2147483647 h 1124"/>
                <a:gd name="T6" fmla="*/ 2147483647 w 1001"/>
                <a:gd name="T7" fmla="*/ 2147483647 h 1124"/>
                <a:gd name="T8" fmla="*/ 2147483647 w 1001"/>
                <a:gd name="T9" fmla="*/ 2147483647 h 1124"/>
                <a:gd name="T10" fmla="*/ 2147483647 w 1001"/>
                <a:gd name="T11" fmla="*/ 2147483647 h 1124"/>
                <a:gd name="T12" fmla="*/ 2147483647 w 1001"/>
                <a:gd name="T13" fmla="*/ 2147483647 h 1124"/>
                <a:gd name="T14" fmla="*/ 2147483647 w 1001"/>
                <a:gd name="T15" fmla="*/ 2147483647 h 1124"/>
                <a:gd name="T16" fmla="*/ 2147483647 w 1001"/>
                <a:gd name="T17" fmla="*/ 2147483647 h 1124"/>
                <a:gd name="T18" fmla="*/ 2147483647 w 1001"/>
                <a:gd name="T19" fmla="*/ 2147483647 h 1124"/>
                <a:gd name="T20" fmla="*/ 2147483647 w 1001"/>
                <a:gd name="T21" fmla="*/ 2147483647 h 1124"/>
                <a:gd name="T22" fmla="*/ 2147483647 w 1001"/>
                <a:gd name="T23" fmla="*/ 2147483647 h 1124"/>
                <a:gd name="T24" fmla="*/ 2147483647 w 1001"/>
                <a:gd name="T25" fmla="*/ 2147483647 h 1124"/>
                <a:gd name="T26" fmla="*/ 2147483647 w 1001"/>
                <a:gd name="T27" fmla="*/ 2147483647 h 1124"/>
                <a:gd name="T28" fmla="*/ 2147483647 w 1001"/>
                <a:gd name="T29" fmla="*/ 2147483647 h 1124"/>
                <a:gd name="T30" fmla="*/ 2147483647 w 1001"/>
                <a:gd name="T31" fmla="*/ 2147483647 h 11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01"/>
                <a:gd name="T49" fmla="*/ 0 h 1124"/>
                <a:gd name="T50" fmla="*/ 1001 w 1001"/>
                <a:gd name="T51" fmla="*/ 1124 h 11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01" h="1124">
                  <a:moveTo>
                    <a:pt x="623" y="37"/>
                  </a:moveTo>
                  <a:cubicBezTo>
                    <a:pt x="611" y="38"/>
                    <a:pt x="566" y="50"/>
                    <a:pt x="551" y="45"/>
                  </a:cubicBezTo>
                  <a:cubicBezTo>
                    <a:pt x="536" y="40"/>
                    <a:pt x="564" y="2"/>
                    <a:pt x="535" y="5"/>
                  </a:cubicBezTo>
                  <a:cubicBezTo>
                    <a:pt x="506" y="8"/>
                    <a:pt x="414" y="14"/>
                    <a:pt x="379" y="65"/>
                  </a:cubicBezTo>
                  <a:cubicBezTo>
                    <a:pt x="344" y="116"/>
                    <a:pt x="362" y="234"/>
                    <a:pt x="323" y="311"/>
                  </a:cubicBezTo>
                  <a:cubicBezTo>
                    <a:pt x="284" y="388"/>
                    <a:pt x="196" y="436"/>
                    <a:pt x="143" y="525"/>
                  </a:cubicBezTo>
                  <a:cubicBezTo>
                    <a:pt x="90" y="614"/>
                    <a:pt x="0" y="758"/>
                    <a:pt x="7" y="845"/>
                  </a:cubicBezTo>
                  <a:cubicBezTo>
                    <a:pt x="14" y="932"/>
                    <a:pt x="97" y="999"/>
                    <a:pt x="183" y="1045"/>
                  </a:cubicBezTo>
                  <a:cubicBezTo>
                    <a:pt x="269" y="1091"/>
                    <a:pt x="412" y="1124"/>
                    <a:pt x="523" y="1121"/>
                  </a:cubicBezTo>
                  <a:cubicBezTo>
                    <a:pt x="634" y="1118"/>
                    <a:pt x="769" y="1084"/>
                    <a:pt x="847" y="1029"/>
                  </a:cubicBezTo>
                  <a:cubicBezTo>
                    <a:pt x="925" y="974"/>
                    <a:pt x="981" y="870"/>
                    <a:pt x="991" y="789"/>
                  </a:cubicBezTo>
                  <a:cubicBezTo>
                    <a:pt x="1001" y="708"/>
                    <a:pt x="942" y="621"/>
                    <a:pt x="907" y="545"/>
                  </a:cubicBezTo>
                  <a:cubicBezTo>
                    <a:pt x="872" y="469"/>
                    <a:pt x="802" y="404"/>
                    <a:pt x="783" y="333"/>
                  </a:cubicBezTo>
                  <a:cubicBezTo>
                    <a:pt x="764" y="262"/>
                    <a:pt x="815" y="170"/>
                    <a:pt x="791" y="117"/>
                  </a:cubicBezTo>
                  <a:cubicBezTo>
                    <a:pt x="767" y="64"/>
                    <a:pt x="668" y="26"/>
                    <a:pt x="639" y="13"/>
                  </a:cubicBezTo>
                  <a:cubicBezTo>
                    <a:pt x="610" y="0"/>
                    <a:pt x="620" y="32"/>
                    <a:pt x="615" y="37"/>
                  </a:cubicBezTo>
                </a:path>
              </a:pathLst>
            </a:custGeom>
            <a:gradFill rotWithShape="1">
              <a:gsLst>
                <a:gs pos="0">
                  <a:srgbClr val="FFC000"/>
                </a:gs>
                <a:gs pos="100000">
                  <a:srgbClr val="D2CD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5" name="Freeform 2261"/>
            <p:cNvSpPr>
              <a:spLocks/>
            </p:cNvSpPr>
            <p:nvPr/>
          </p:nvSpPr>
          <p:spPr bwMode="auto">
            <a:xfrm rot="21036399" flipH="1">
              <a:off x="4570998" y="1500174"/>
              <a:ext cx="223230" cy="381245"/>
            </a:xfrm>
            <a:custGeom>
              <a:avLst/>
              <a:gdLst>
                <a:gd name="T0" fmla="*/ 98559538 w 192"/>
                <a:gd name="T1" fmla="*/ 18692673 h 294"/>
                <a:gd name="T2" fmla="*/ 20201155 w 192"/>
                <a:gd name="T3" fmla="*/ 168232756 h 294"/>
                <a:gd name="T4" fmla="*/ 612720 w 192"/>
                <a:gd name="T5" fmla="*/ 232322129 h 294"/>
                <a:gd name="T6" fmla="*/ 15304044 w 192"/>
                <a:gd name="T7" fmla="*/ 260806565 h 294"/>
                <a:gd name="T8" fmla="*/ 39790753 w 192"/>
                <a:gd name="T9" fmla="*/ 239442590 h 294"/>
                <a:gd name="T10" fmla="*/ 39790753 w 192"/>
                <a:gd name="T11" fmla="*/ 196717232 h 294"/>
                <a:gd name="T12" fmla="*/ 74072824 w 192"/>
                <a:gd name="T13" fmla="*/ 118386938 h 294"/>
                <a:gd name="T14" fmla="*/ 113250858 w 192"/>
                <a:gd name="T15" fmla="*/ 54297585 h 294"/>
                <a:gd name="T16" fmla="*/ 98559538 w 192"/>
                <a:gd name="T17" fmla="*/ 18692673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6" name="Freeform 2264"/>
            <p:cNvSpPr>
              <a:spLocks/>
            </p:cNvSpPr>
            <p:nvPr/>
          </p:nvSpPr>
          <p:spPr bwMode="auto">
            <a:xfrm rot="-563601">
              <a:off x="4814900" y="3193711"/>
              <a:ext cx="138165" cy="49277"/>
            </a:xfrm>
            <a:custGeom>
              <a:avLst/>
              <a:gdLst>
                <a:gd name="T0" fmla="*/ 0 w 121"/>
                <a:gd name="T1" fmla="*/ 9791857 h 38"/>
                <a:gd name="T2" fmla="*/ 33667728 w 121"/>
                <a:gd name="T3" fmla="*/ 2670036 h 38"/>
                <a:gd name="T4" fmla="*/ 72144967 w 121"/>
                <a:gd name="T5" fmla="*/ 24032912 h 38"/>
                <a:gd name="T6" fmla="*/ 28858217 w 121"/>
                <a:gd name="T7" fmla="*/ 31154732 h 38"/>
                <a:gd name="T8" fmla="*/ 0 w 121"/>
                <a:gd name="T9" fmla="*/ 979185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38"/>
                <a:gd name="T17" fmla="*/ 121 w 12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38">
                  <a:moveTo>
                    <a:pt x="0" y="11"/>
                  </a:moveTo>
                  <a:cubicBezTo>
                    <a:pt x="2" y="8"/>
                    <a:pt x="36" y="0"/>
                    <a:pt x="56" y="3"/>
                  </a:cubicBezTo>
                  <a:cubicBezTo>
                    <a:pt x="81" y="4"/>
                    <a:pt x="121" y="22"/>
                    <a:pt x="120" y="27"/>
                  </a:cubicBezTo>
                  <a:cubicBezTo>
                    <a:pt x="119" y="32"/>
                    <a:pt x="68" y="38"/>
                    <a:pt x="48" y="35"/>
                  </a:cubicBezTo>
                  <a:cubicBezTo>
                    <a:pt x="28" y="32"/>
                    <a:pt x="10" y="16"/>
                    <a:pt x="0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7" name="Freeform 1011"/>
            <p:cNvSpPr>
              <a:spLocks/>
            </p:cNvSpPr>
            <p:nvPr/>
          </p:nvSpPr>
          <p:spPr bwMode="auto">
            <a:xfrm rot="-2241147">
              <a:off x="4608283" y="2174813"/>
              <a:ext cx="519344" cy="530651"/>
            </a:xfrm>
            <a:custGeom>
              <a:avLst/>
              <a:gdLst>
                <a:gd name="T0" fmla="*/ 377512549 w 288"/>
                <a:gd name="T1" fmla="*/ 183634481 h 218"/>
                <a:gd name="T2" fmla="*/ 88353389 w 288"/>
                <a:gd name="T3" fmla="*/ 40310010 h 218"/>
                <a:gd name="T4" fmla="*/ 8031799 w 288"/>
                <a:gd name="T5" fmla="*/ 434454715 h 218"/>
                <a:gd name="T6" fmla="*/ 136547798 w 288"/>
                <a:gd name="T7" fmla="*/ 864430541 h 218"/>
                <a:gd name="T8" fmla="*/ 506026805 w 288"/>
                <a:gd name="T9" fmla="*/ 936092748 h 218"/>
                <a:gd name="T10" fmla="*/ 570284778 w 288"/>
                <a:gd name="T11" fmla="*/ 613610231 h 218"/>
                <a:gd name="T12" fmla="*/ 377512549 w 288"/>
                <a:gd name="T13" fmla="*/ 183634481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85A325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533" name="Группа 112"/>
          <p:cNvGrpSpPr>
            <a:grpSpLocks noChangeAspect="1"/>
          </p:cNvGrpSpPr>
          <p:nvPr/>
        </p:nvGrpSpPr>
        <p:grpSpPr bwMode="auto">
          <a:xfrm>
            <a:off x="2428875" y="3357563"/>
            <a:ext cx="300038" cy="204787"/>
            <a:chOff x="3500430" y="5429264"/>
            <a:chExt cx="837295" cy="571504"/>
          </a:xfrm>
        </p:grpSpPr>
        <p:sp>
          <p:nvSpPr>
            <p:cNvPr id="654" name="Freeform 743"/>
            <p:cNvSpPr>
              <a:spLocks/>
            </p:cNvSpPr>
            <p:nvPr/>
          </p:nvSpPr>
          <p:spPr bwMode="auto">
            <a:xfrm rot="13053935">
              <a:off x="3531756" y="5730677"/>
              <a:ext cx="803423" cy="270091"/>
            </a:xfrm>
            <a:custGeom>
              <a:avLst/>
              <a:gdLst>
                <a:gd name="connsiteX0" fmla="*/ 966 w 966"/>
                <a:gd name="connsiteY0" fmla="*/ 305 h 350"/>
                <a:gd name="connsiteX1" fmla="*/ 822 w 966"/>
                <a:gd name="connsiteY1" fmla="*/ 81 h 350"/>
                <a:gd name="connsiteX2" fmla="*/ 694 w 966"/>
                <a:gd name="connsiteY2" fmla="*/ 9 h 350"/>
                <a:gd name="connsiteX3" fmla="*/ 494 w 966"/>
                <a:gd name="connsiteY3" fmla="*/ 57 h 350"/>
                <a:gd name="connsiteX4" fmla="*/ 0 w 966"/>
                <a:gd name="connsiteY4" fmla="*/ 350 h 350"/>
                <a:gd name="connsiteX0" fmla="*/ 966 w 966"/>
                <a:gd name="connsiteY0" fmla="*/ 300 h 345"/>
                <a:gd name="connsiteX1" fmla="*/ 822 w 966"/>
                <a:gd name="connsiteY1" fmla="*/ 76 h 345"/>
                <a:gd name="connsiteX2" fmla="*/ 694 w 966"/>
                <a:gd name="connsiteY2" fmla="*/ 4 h 345"/>
                <a:gd name="connsiteX3" fmla="*/ 494 w 966"/>
                <a:gd name="connsiteY3" fmla="*/ 52 h 345"/>
                <a:gd name="connsiteX4" fmla="*/ 221 w 966"/>
                <a:gd name="connsiteY4" fmla="*/ 171 h 345"/>
                <a:gd name="connsiteX5" fmla="*/ 0 w 966"/>
                <a:gd name="connsiteY5" fmla="*/ 345 h 345"/>
                <a:gd name="connsiteX0" fmla="*/ 920 w 920"/>
                <a:gd name="connsiteY0" fmla="*/ 300 h 361"/>
                <a:gd name="connsiteX1" fmla="*/ 776 w 920"/>
                <a:gd name="connsiteY1" fmla="*/ 76 h 361"/>
                <a:gd name="connsiteX2" fmla="*/ 648 w 920"/>
                <a:gd name="connsiteY2" fmla="*/ 4 h 361"/>
                <a:gd name="connsiteX3" fmla="*/ 448 w 920"/>
                <a:gd name="connsiteY3" fmla="*/ 52 h 361"/>
                <a:gd name="connsiteX4" fmla="*/ 175 w 920"/>
                <a:gd name="connsiteY4" fmla="*/ 171 h 361"/>
                <a:gd name="connsiteX5" fmla="*/ 0 w 920"/>
                <a:gd name="connsiteY5" fmla="*/ 361 h 361"/>
                <a:gd name="connsiteX0" fmla="*/ 1051 w 1051"/>
                <a:gd name="connsiteY0" fmla="*/ 300 h 361"/>
                <a:gd name="connsiteX1" fmla="*/ 907 w 1051"/>
                <a:gd name="connsiteY1" fmla="*/ 76 h 361"/>
                <a:gd name="connsiteX2" fmla="*/ 779 w 1051"/>
                <a:gd name="connsiteY2" fmla="*/ 4 h 361"/>
                <a:gd name="connsiteX3" fmla="*/ 579 w 1051"/>
                <a:gd name="connsiteY3" fmla="*/ 52 h 361"/>
                <a:gd name="connsiteX4" fmla="*/ 306 w 1051"/>
                <a:gd name="connsiteY4" fmla="*/ 171 h 361"/>
                <a:gd name="connsiteX5" fmla="*/ 131 w 1051"/>
                <a:gd name="connsiteY5" fmla="*/ 361 h 361"/>
                <a:gd name="connsiteX0" fmla="*/ 1046 w 1046"/>
                <a:gd name="connsiteY0" fmla="*/ 245 h 361"/>
                <a:gd name="connsiteX1" fmla="*/ 907 w 1046"/>
                <a:gd name="connsiteY1" fmla="*/ 76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46 w 1046"/>
                <a:gd name="connsiteY0" fmla="*/ 245 h 361"/>
                <a:gd name="connsiteX1" fmla="*/ 999 w 1046"/>
                <a:gd name="connsiteY1" fmla="*/ 40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72 w 1072"/>
                <a:gd name="connsiteY0" fmla="*/ 245 h 382"/>
                <a:gd name="connsiteX1" fmla="*/ 1025 w 1072"/>
                <a:gd name="connsiteY1" fmla="*/ 40 h 382"/>
                <a:gd name="connsiteX2" fmla="*/ 805 w 1072"/>
                <a:gd name="connsiteY2" fmla="*/ 4 h 382"/>
                <a:gd name="connsiteX3" fmla="*/ 605 w 1072"/>
                <a:gd name="connsiteY3" fmla="*/ 52 h 382"/>
                <a:gd name="connsiteX4" fmla="*/ 332 w 1072"/>
                <a:gd name="connsiteY4" fmla="*/ 171 h 382"/>
                <a:gd name="connsiteX5" fmla="*/ 131 w 1072"/>
                <a:gd name="connsiteY5" fmla="*/ 382 h 382"/>
                <a:gd name="connsiteX0" fmla="*/ 1174 w 1174"/>
                <a:gd name="connsiteY0" fmla="*/ 245 h 382"/>
                <a:gd name="connsiteX1" fmla="*/ 1127 w 1174"/>
                <a:gd name="connsiteY1" fmla="*/ 40 h 382"/>
                <a:gd name="connsiteX2" fmla="*/ 907 w 1174"/>
                <a:gd name="connsiteY2" fmla="*/ 4 h 382"/>
                <a:gd name="connsiteX3" fmla="*/ 707 w 1174"/>
                <a:gd name="connsiteY3" fmla="*/ 52 h 382"/>
                <a:gd name="connsiteX4" fmla="*/ 434 w 1174"/>
                <a:gd name="connsiteY4" fmla="*/ 171 h 382"/>
                <a:gd name="connsiteX5" fmla="*/ 233 w 1174"/>
                <a:gd name="connsiteY5" fmla="*/ 382 h 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" h="382">
                  <a:moveTo>
                    <a:pt x="1174" y="245"/>
                  </a:moveTo>
                  <a:cubicBezTo>
                    <a:pt x="1150" y="208"/>
                    <a:pt x="1171" y="80"/>
                    <a:pt x="1127" y="40"/>
                  </a:cubicBezTo>
                  <a:cubicBezTo>
                    <a:pt x="1083" y="0"/>
                    <a:pt x="977" y="2"/>
                    <a:pt x="907" y="4"/>
                  </a:cubicBezTo>
                  <a:cubicBezTo>
                    <a:pt x="837" y="6"/>
                    <a:pt x="786" y="24"/>
                    <a:pt x="707" y="52"/>
                  </a:cubicBezTo>
                  <a:cubicBezTo>
                    <a:pt x="628" y="80"/>
                    <a:pt x="513" y="116"/>
                    <a:pt x="434" y="171"/>
                  </a:cubicBezTo>
                  <a:cubicBezTo>
                    <a:pt x="355" y="226"/>
                    <a:pt x="0" y="328"/>
                    <a:pt x="233" y="3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ln w="3175" cap="flat" cmpd="sng">
              <a:gradFill flip="none" rotWithShape="1">
                <a:gsLst>
                  <a:gs pos="0">
                    <a:srgbClr val="800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55" name="Freeform 744"/>
            <p:cNvSpPr>
              <a:spLocks/>
            </p:cNvSpPr>
            <p:nvPr/>
          </p:nvSpPr>
          <p:spPr bwMode="auto">
            <a:xfrm rot="12924124">
              <a:off x="3586434" y="5540400"/>
              <a:ext cx="751291" cy="315611"/>
            </a:xfrm>
            <a:custGeom>
              <a:avLst/>
              <a:gdLst>
                <a:gd name="connsiteX0" fmla="*/ 35 w 902"/>
                <a:gd name="connsiteY0" fmla="*/ 92 h 395"/>
                <a:gd name="connsiteX1" fmla="*/ 92 w 902"/>
                <a:gd name="connsiteY1" fmla="*/ 161 h 395"/>
                <a:gd name="connsiteX2" fmla="*/ 587 w 902"/>
                <a:gd name="connsiteY2" fmla="*/ 380 h 395"/>
                <a:gd name="connsiteX3" fmla="*/ 867 w 902"/>
                <a:gd name="connsiteY3" fmla="*/ 252 h 395"/>
                <a:gd name="connsiteX4" fmla="*/ 795 w 902"/>
                <a:gd name="connsiteY4" fmla="*/ 28 h 395"/>
                <a:gd name="connsiteX5" fmla="*/ 267 w 902"/>
                <a:gd name="connsiteY5" fmla="*/ 84 h 395"/>
                <a:gd name="connsiteX0" fmla="*/ 35 w 901"/>
                <a:gd name="connsiteY0" fmla="*/ 92 h 349"/>
                <a:gd name="connsiteX1" fmla="*/ 92 w 901"/>
                <a:gd name="connsiteY1" fmla="*/ 161 h 349"/>
                <a:gd name="connsiteX2" fmla="*/ 588 w 901"/>
                <a:gd name="connsiteY2" fmla="*/ 334 h 349"/>
                <a:gd name="connsiteX3" fmla="*/ 867 w 901"/>
                <a:gd name="connsiteY3" fmla="*/ 252 h 349"/>
                <a:gd name="connsiteX4" fmla="*/ 795 w 901"/>
                <a:gd name="connsiteY4" fmla="*/ 28 h 349"/>
                <a:gd name="connsiteX5" fmla="*/ 267 w 901"/>
                <a:gd name="connsiteY5" fmla="*/ 84 h 349"/>
                <a:gd name="connsiteX0" fmla="*/ 47 w 913"/>
                <a:gd name="connsiteY0" fmla="*/ 92 h 339"/>
                <a:gd name="connsiteX1" fmla="*/ 92 w 913"/>
                <a:gd name="connsiteY1" fmla="*/ 223 h 339"/>
                <a:gd name="connsiteX2" fmla="*/ 600 w 913"/>
                <a:gd name="connsiteY2" fmla="*/ 334 h 339"/>
                <a:gd name="connsiteX3" fmla="*/ 879 w 913"/>
                <a:gd name="connsiteY3" fmla="*/ 252 h 339"/>
                <a:gd name="connsiteX4" fmla="*/ 807 w 913"/>
                <a:gd name="connsiteY4" fmla="*/ 28 h 339"/>
                <a:gd name="connsiteX5" fmla="*/ 279 w 913"/>
                <a:gd name="connsiteY5" fmla="*/ 84 h 339"/>
                <a:gd name="connsiteX0" fmla="*/ 113 w 979"/>
                <a:gd name="connsiteY0" fmla="*/ 92 h 339"/>
                <a:gd name="connsiteX1" fmla="*/ 158 w 979"/>
                <a:gd name="connsiteY1" fmla="*/ 223 h 339"/>
                <a:gd name="connsiteX2" fmla="*/ 666 w 979"/>
                <a:gd name="connsiteY2" fmla="*/ 334 h 339"/>
                <a:gd name="connsiteX3" fmla="*/ 945 w 979"/>
                <a:gd name="connsiteY3" fmla="*/ 252 h 339"/>
                <a:gd name="connsiteX4" fmla="*/ 873 w 979"/>
                <a:gd name="connsiteY4" fmla="*/ 28 h 339"/>
                <a:gd name="connsiteX5" fmla="*/ 345 w 979"/>
                <a:gd name="connsiteY5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26 w 960"/>
                <a:gd name="connsiteY6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152 w 1018"/>
                <a:gd name="connsiteY0" fmla="*/ 92 h 339"/>
                <a:gd name="connsiteX1" fmla="*/ 7 w 1018"/>
                <a:gd name="connsiteY1" fmla="*/ 120 h 339"/>
                <a:gd name="connsiteX2" fmla="*/ 197 w 1018"/>
                <a:gd name="connsiteY2" fmla="*/ 223 h 339"/>
                <a:gd name="connsiteX3" fmla="*/ 705 w 1018"/>
                <a:gd name="connsiteY3" fmla="*/ 334 h 339"/>
                <a:gd name="connsiteX4" fmla="*/ 984 w 1018"/>
                <a:gd name="connsiteY4" fmla="*/ 252 h 339"/>
                <a:gd name="connsiteX5" fmla="*/ 912 w 1018"/>
                <a:gd name="connsiteY5" fmla="*/ 28 h 339"/>
                <a:gd name="connsiteX6" fmla="*/ 392 w 1018"/>
                <a:gd name="connsiteY6" fmla="*/ 82 h 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" h="339">
                  <a:moveTo>
                    <a:pt x="152" y="92"/>
                  </a:moveTo>
                  <a:cubicBezTo>
                    <a:pt x="152" y="92"/>
                    <a:pt x="0" y="98"/>
                    <a:pt x="7" y="120"/>
                  </a:cubicBezTo>
                  <a:cubicBezTo>
                    <a:pt x="14" y="142"/>
                    <a:pt x="81" y="187"/>
                    <a:pt x="197" y="223"/>
                  </a:cubicBezTo>
                  <a:cubicBezTo>
                    <a:pt x="313" y="259"/>
                    <a:pt x="574" y="329"/>
                    <a:pt x="705" y="334"/>
                  </a:cubicBezTo>
                  <a:cubicBezTo>
                    <a:pt x="836" y="339"/>
                    <a:pt x="950" y="303"/>
                    <a:pt x="984" y="252"/>
                  </a:cubicBezTo>
                  <a:cubicBezTo>
                    <a:pt x="1018" y="201"/>
                    <a:pt x="1011" y="56"/>
                    <a:pt x="912" y="28"/>
                  </a:cubicBezTo>
                  <a:cubicBezTo>
                    <a:pt x="813" y="0"/>
                    <a:pt x="644" y="82"/>
                    <a:pt x="392" y="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r="100000" b="100000"/>
              </a:path>
              <a:tileRect l="-100000" t="-100000"/>
            </a:gradFill>
            <a:ln w="3175" cap="flat" cmpd="sng">
              <a:gradFill flip="none" rotWithShape="1">
                <a:gsLst>
                  <a:gs pos="0">
                    <a:srgbClr val="800000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56" name="Freeform 745"/>
            <p:cNvSpPr>
              <a:spLocks/>
            </p:cNvSpPr>
            <p:nvPr/>
          </p:nvSpPr>
          <p:spPr bwMode="auto">
            <a:xfrm rot="12924124">
              <a:off x="3715964" y="5429264"/>
              <a:ext cx="50516" cy="24749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57" name="Freeform 745"/>
            <p:cNvSpPr>
              <a:spLocks/>
            </p:cNvSpPr>
            <p:nvPr/>
          </p:nvSpPr>
          <p:spPr bwMode="auto">
            <a:xfrm rot="12924124">
              <a:off x="3844931" y="5521000"/>
              <a:ext cx="43453" cy="204409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58" name="Freeform 745"/>
            <p:cNvSpPr>
              <a:spLocks/>
            </p:cNvSpPr>
            <p:nvPr/>
          </p:nvSpPr>
          <p:spPr bwMode="auto">
            <a:xfrm rot="12924124">
              <a:off x="3947821" y="5620357"/>
              <a:ext cx="56259" cy="15289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59" name="Freeform 745"/>
            <p:cNvSpPr>
              <a:spLocks/>
            </p:cNvSpPr>
            <p:nvPr/>
          </p:nvSpPr>
          <p:spPr bwMode="auto">
            <a:xfrm rot="10313961">
              <a:off x="3684351" y="5693894"/>
              <a:ext cx="52213" cy="1452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60" name="Freeform 745"/>
            <p:cNvSpPr>
              <a:spLocks/>
            </p:cNvSpPr>
            <p:nvPr/>
          </p:nvSpPr>
          <p:spPr bwMode="auto">
            <a:xfrm rot="10313961">
              <a:off x="3825605" y="5764089"/>
              <a:ext cx="52213" cy="11051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603" name="Freeform 2261"/>
            <p:cNvSpPr>
              <a:spLocks/>
            </p:cNvSpPr>
            <p:nvPr/>
          </p:nvSpPr>
          <p:spPr bwMode="auto">
            <a:xfrm rot="-3726419">
              <a:off x="3549456" y="5486271"/>
              <a:ext cx="74607" cy="172660"/>
            </a:xfrm>
            <a:custGeom>
              <a:avLst/>
              <a:gdLst>
                <a:gd name="T0" fmla="*/ 24309834 w 192"/>
                <a:gd name="T1" fmla="*/ 7242910 h 294"/>
                <a:gd name="T2" fmla="*/ 4982737 w 192"/>
                <a:gd name="T3" fmla="*/ 65185601 h 294"/>
                <a:gd name="T4" fmla="*/ 151157 w 192"/>
                <a:gd name="T5" fmla="*/ 90018111 h 294"/>
                <a:gd name="T6" fmla="*/ 3774648 w 192"/>
                <a:gd name="T7" fmla="*/ 101054839 h 294"/>
                <a:gd name="T8" fmla="*/ 9814706 w 192"/>
                <a:gd name="T9" fmla="*/ 92777146 h 294"/>
                <a:gd name="T10" fmla="*/ 9814706 w 192"/>
                <a:gd name="T11" fmla="*/ 76222329 h 294"/>
                <a:gd name="T12" fmla="*/ 18270167 w 192"/>
                <a:gd name="T13" fmla="*/ 45871181 h 294"/>
                <a:gd name="T14" fmla="*/ 27933719 w 192"/>
                <a:gd name="T15" fmla="*/ 21038680 h 294"/>
                <a:gd name="T16" fmla="*/ 24309834 w 192"/>
                <a:gd name="T17" fmla="*/ 7242910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68" name="Группа 667"/>
          <p:cNvGrpSpPr>
            <a:grpSpLocks noChangeAspect="1"/>
          </p:cNvGrpSpPr>
          <p:nvPr/>
        </p:nvGrpSpPr>
        <p:grpSpPr bwMode="auto">
          <a:xfrm>
            <a:off x="1643063" y="3143250"/>
            <a:ext cx="1095375" cy="1525588"/>
            <a:chOff x="5357818" y="1785926"/>
            <a:chExt cx="1095172" cy="1524964"/>
          </a:xfrm>
        </p:grpSpPr>
        <p:sp>
          <p:nvSpPr>
            <p:cNvPr id="20577" name="Freeform 2260"/>
            <p:cNvSpPr>
              <a:spLocks/>
            </p:cNvSpPr>
            <p:nvPr/>
          </p:nvSpPr>
          <p:spPr bwMode="auto">
            <a:xfrm rot="-563601">
              <a:off x="5357818" y="2025675"/>
              <a:ext cx="1000132" cy="1275354"/>
            </a:xfrm>
            <a:custGeom>
              <a:avLst/>
              <a:gdLst>
                <a:gd name="T0" fmla="*/ 2147483647 w 1001"/>
                <a:gd name="T1" fmla="*/ 2147483647 h 1124"/>
                <a:gd name="T2" fmla="*/ 2147483647 w 1001"/>
                <a:gd name="T3" fmla="*/ 2147483647 h 1124"/>
                <a:gd name="T4" fmla="*/ 2147483647 w 1001"/>
                <a:gd name="T5" fmla="*/ 2147483647 h 1124"/>
                <a:gd name="T6" fmla="*/ 2147483647 w 1001"/>
                <a:gd name="T7" fmla="*/ 2147483647 h 1124"/>
                <a:gd name="T8" fmla="*/ 2147483647 w 1001"/>
                <a:gd name="T9" fmla="*/ 2147483647 h 1124"/>
                <a:gd name="T10" fmla="*/ 2147483647 w 1001"/>
                <a:gd name="T11" fmla="*/ 2147483647 h 1124"/>
                <a:gd name="T12" fmla="*/ 1939083125 w 1001"/>
                <a:gd name="T13" fmla="*/ 2147483647 h 1124"/>
                <a:gd name="T14" fmla="*/ 2147483647 w 1001"/>
                <a:gd name="T15" fmla="*/ 2147483647 h 1124"/>
                <a:gd name="T16" fmla="*/ 2147483647 w 1001"/>
                <a:gd name="T17" fmla="*/ 2147483647 h 1124"/>
                <a:gd name="T18" fmla="*/ 2147483647 w 1001"/>
                <a:gd name="T19" fmla="*/ 2147483647 h 1124"/>
                <a:gd name="T20" fmla="*/ 2147483647 w 1001"/>
                <a:gd name="T21" fmla="*/ 2147483647 h 1124"/>
                <a:gd name="T22" fmla="*/ 2147483647 w 1001"/>
                <a:gd name="T23" fmla="*/ 2147483647 h 1124"/>
                <a:gd name="T24" fmla="*/ 2147483647 w 1001"/>
                <a:gd name="T25" fmla="*/ 2147483647 h 1124"/>
                <a:gd name="T26" fmla="*/ 2147483647 w 1001"/>
                <a:gd name="T27" fmla="*/ 2147483647 h 1124"/>
                <a:gd name="T28" fmla="*/ 2147483647 w 1001"/>
                <a:gd name="T29" fmla="*/ 2147483647 h 1124"/>
                <a:gd name="T30" fmla="*/ 2147483647 w 1001"/>
                <a:gd name="T31" fmla="*/ 2147483647 h 11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01"/>
                <a:gd name="T49" fmla="*/ 0 h 1124"/>
                <a:gd name="T50" fmla="*/ 1001 w 1001"/>
                <a:gd name="T51" fmla="*/ 1124 h 11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01" h="1124">
                  <a:moveTo>
                    <a:pt x="623" y="37"/>
                  </a:moveTo>
                  <a:cubicBezTo>
                    <a:pt x="611" y="38"/>
                    <a:pt x="566" y="50"/>
                    <a:pt x="551" y="45"/>
                  </a:cubicBezTo>
                  <a:cubicBezTo>
                    <a:pt x="536" y="40"/>
                    <a:pt x="564" y="2"/>
                    <a:pt x="535" y="5"/>
                  </a:cubicBezTo>
                  <a:cubicBezTo>
                    <a:pt x="506" y="8"/>
                    <a:pt x="414" y="14"/>
                    <a:pt x="379" y="65"/>
                  </a:cubicBezTo>
                  <a:cubicBezTo>
                    <a:pt x="344" y="116"/>
                    <a:pt x="362" y="234"/>
                    <a:pt x="323" y="311"/>
                  </a:cubicBezTo>
                  <a:cubicBezTo>
                    <a:pt x="284" y="388"/>
                    <a:pt x="196" y="436"/>
                    <a:pt x="143" y="525"/>
                  </a:cubicBezTo>
                  <a:cubicBezTo>
                    <a:pt x="90" y="614"/>
                    <a:pt x="0" y="758"/>
                    <a:pt x="7" y="845"/>
                  </a:cubicBezTo>
                  <a:cubicBezTo>
                    <a:pt x="14" y="932"/>
                    <a:pt x="97" y="999"/>
                    <a:pt x="183" y="1045"/>
                  </a:cubicBezTo>
                  <a:cubicBezTo>
                    <a:pt x="269" y="1091"/>
                    <a:pt x="412" y="1124"/>
                    <a:pt x="523" y="1121"/>
                  </a:cubicBezTo>
                  <a:cubicBezTo>
                    <a:pt x="634" y="1118"/>
                    <a:pt x="769" y="1084"/>
                    <a:pt x="847" y="1029"/>
                  </a:cubicBezTo>
                  <a:cubicBezTo>
                    <a:pt x="925" y="974"/>
                    <a:pt x="981" y="870"/>
                    <a:pt x="991" y="789"/>
                  </a:cubicBezTo>
                  <a:cubicBezTo>
                    <a:pt x="1001" y="708"/>
                    <a:pt x="942" y="621"/>
                    <a:pt x="907" y="545"/>
                  </a:cubicBezTo>
                  <a:cubicBezTo>
                    <a:pt x="872" y="469"/>
                    <a:pt x="802" y="404"/>
                    <a:pt x="783" y="333"/>
                  </a:cubicBezTo>
                  <a:cubicBezTo>
                    <a:pt x="764" y="262"/>
                    <a:pt x="815" y="170"/>
                    <a:pt x="791" y="117"/>
                  </a:cubicBezTo>
                  <a:cubicBezTo>
                    <a:pt x="767" y="64"/>
                    <a:pt x="668" y="26"/>
                    <a:pt x="639" y="13"/>
                  </a:cubicBezTo>
                  <a:cubicBezTo>
                    <a:pt x="610" y="0"/>
                    <a:pt x="620" y="32"/>
                    <a:pt x="615" y="37"/>
                  </a:cubicBezTo>
                </a:path>
              </a:pathLst>
            </a:custGeom>
            <a:gradFill rotWithShape="1">
              <a:gsLst>
                <a:gs pos="0">
                  <a:srgbClr val="FFC000"/>
                </a:gs>
                <a:gs pos="100000">
                  <a:srgbClr val="D2CD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8" name="Freeform 2261"/>
            <p:cNvSpPr>
              <a:spLocks/>
            </p:cNvSpPr>
            <p:nvPr/>
          </p:nvSpPr>
          <p:spPr bwMode="auto">
            <a:xfrm rot="21036399" flipH="1">
              <a:off x="5669483" y="1785926"/>
              <a:ext cx="195326" cy="333590"/>
            </a:xfrm>
            <a:custGeom>
              <a:avLst/>
              <a:gdLst>
                <a:gd name="T0" fmla="*/ 86239485 w 192"/>
                <a:gd name="T1" fmla="*/ 16356120 h 294"/>
                <a:gd name="T2" fmla="*/ 17675988 w 192"/>
                <a:gd name="T3" fmla="*/ 147203937 h 294"/>
                <a:gd name="T4" fmla="*/ 536129 w 192"/>
                <a:gd name="T5" fmla="*/ 203282244 h 294"/>
                <a:gd name="T6" fmla="*/ 13391021 w 192"/>
                <a:gd name="T7" fmla="*/ 228206172 h 294"/>
                <a:gd name="T8" fmla="*/ 34816864 w 192"/>
                <a:gd name="T9" fmla="*/ 209512658 h 294"/>
                <a:gd name="T10" fmla="*/ 34816864 w 192"/>
                <a:gd name="T11" fmla="*/ 172127901 h 294"/>
                <a:gd name="T12" fmla="*/ 64813638 w 192"/>
                <a:gd name="T13" fmla="*/ 103588765 h 294"/>
                <a:gd name="T14" fmla="*/ 99094374 w 192"/>
                <a:gd name="T15" fmla="*/ 47510476 h 294"/>
                <a:gd name="T16" fmla="*/ 86239485 w 192"/>
                <a:gd name="T17" fmla="*/ 16356120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9" name="Freeform 2264"/>
            <p:cNvSpPr>
              <a:spLocks/>
            </p:cNvSpPr>
            <p:nvPr/>
          </p:nvSpPr>
          <p:spPr bwMode="auto">
            <a:xfrm rot="-563601">
              <a:off x="5882897" y="3267773"/>
              <a:ext cx="120894" cy="43117"/>
            </a:xfrm>
            <a:custGeom>
              <a:avLst/>
              <a:gdLst>
                <a:gd name="T0" fmla="*/ 0 w 121"/>
                <a:gd name="T1" fmla="*/ 8567801 h 38"/>
                <a:gd name="T2" fmla="*/ 29459171 w 121"/>
                <a:gd name="T3" fmla="*/ 2336261 h 38"/>
                <a:gd name="T4" fmla="*/ 63126650 w 121"/>
                <a:gd name="T5" fmla="*/ 21028615 h 38"/>
                <a:gd name="T6" fmla="*/ 25250861 w 121"/>
                <a:gd name="T7" fmla="*/ 27260154 h 38"/>
                <a:gd name="T8" fmla="*/ 0 w 121"/>
                <a:gd name="T9" fmla="*/ 856780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38"/>
                <a:gd name="T17" fmla="*/ 121 w 12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38">
                  <a:moveTo>
                    <a:pt x="0" y="11"/>
                  </a:moveTo>
                  <a:cubicBezTo>
                    <a:pt x="2" y="8"/>
                    <a:pt x="36" y="0"/>
                    <a:pt x="56" y="3"/>
                  </a:cubicBezTo>
                  <a:cubicBezTo>
                    <a:pt x="81" y="4"/>
                    <a:pt x="121" y="22"/>
                    <a:pt x="120" y="27"/>
                  </a:cubicBezTo>
                  <a:cubicBezTo>
                    <a:pt x="119" y="32"/>
                    <a:pt x="68" y="38"/>
                    <a:pt x="48" y="35"/>
                  </a:cubicBezTo>
                  <a:cubicBezTo>
                    <a:pt x="28" y="32"/>
                    <a:pt x="10" y="16"/>
                    <a:pt x="0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0" name="Freeform 1011"/>
            <p:cNvSpPr>
              <a:spLocks/>
            </p:cNvSpPr>
            <p:nvPr/>
          </p:nvSpPr>
          <p:spPr bwMode="auto">
            <a:xfrm rot="-2241147">
              <a:off x="5702107" y="2376236"/>
              <a:ext cx="454426" cy="464320"/>
            </a:xfrm>
            <a:custGeom>
              <a:avLst/>
              <a:gdLst>
                <a:gd name="T0" fmla="*/ 330323480 w 288"/>
                <a:gd name="T1" fmla="*/ 160680300 h 218"/>
                <a:gd name="T2" fmla="*/ 77309215 w 288"/>
                <a:gd name="T3" fmla="*/ 35271287 h 218"/>
                <a:gd name="T4" fmla="*/ 7027824 w 288"/>
                <a:gd name="T5" fmla="*/ 380148182 h 218"/>
                <a:gd name="T6" fmla="*/ 119479324 w 288"/>
                <a:gd name="T7" fmla="*/ 756377334 h 218"/>
                <a:gd name="T8" fmla="*/ 442773454 w 288"/>
                <a:gd name="T9" fmla="*/ 819081816 h 218"/>
                <a:gd name="T10" fmla="*/ 498999180 w 288"/>
                <a:gd name="T11" fmla="*/ 536909386 h 218"/>
                <a:gd name="T12" fmla="*/ 330323480 w 288"/>
                <a:gd name="T13" fmla="*/ 16068030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85A325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1" name="TextBox 666"/>
            <p:cNvSpPr txBox="1">
              <a:spLocks noChangeArrowheads="1"/>
            </p:cNvSpPr>
            <p:nvPr/>
          </p:nvSpPr>
          <p:spPr bwMode="auto">
            <a:xfrm>
              <a:off x="5357818" y="2714620"/>
              <a:ext cx="10951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зелень</a:t>
              </a:r>
            </a:p>
          </p:txBody>
        </p:sp>
      </p:grpSp>
      <p:grpSp>
        <p:nvGrpSpPr>
          <p:cNvPr id="669" name="Группа 668"/>
          <p:cNvGrpSpPr>
            <a:grpSpLocks noChangeAspect="1"/>
          </p:cNvGrpSpPr>
          <p:nvPr/>
        </p:nvGrpSpPr>
        <p:grpSpPr bwMode="auto">
          <a:xfrm>
            <a:off x="6858000" y="5572125"/>
            <a:ext cx="428625" cy="654050"/>
            <a:chOff x="4214810" y="1500174"/>
            <a:chExt cx="1143008" cy="1742814"/>
          </a:xfrm>
        </p:grpSpPr>
        <p:sp>
          <p:nvSpPr>
            <p:cNvPr id="20573" name="Freeform 2260"/>
            <p:cNvSpPr>
              <a:spLocks/>
            </p:cNvSpPr>
            <p:nvPr/>
          </p:nvSpPr>
          <p:spPr bwMode="auto">
            <a:xfrm rot="-563601">
              <a:off x="4214810" y="1774173"/>
              <a:ext cx="1143008" cy="1457546"/>
            </a:xfrm>
            <a:custGeom>
              <a:avLst/>
              <a:gdLst>
                <a:gd name="T0" fmla="*/ 2147483647 w 1001"/>
                <a:gd name="T1" fmla="*/ 2147483647 h 1124"/>
                <a:gd name="T2" fmla="*/ 2147483647 w 1001"/>
                <a:gd name="T3" fmla="*/ 2147483647 h 1124"/>
                <a:gd name="T4" fmla="*/ 2147483647 w 1001"/>
                <a:gd name="T5" fmla="*/ 2147483647 h 1124"/>
                <a:gd name="T6" fmla="*/ 2147483647 w 1001"/>
                <a:gd name="T7" fmla="*/ 2147483647 h 1124"/>
                <a:gd name="T8" fmla="*/ 2147483647 w 1001"/>
                <a:gd name="T9" fmla="*/ 2147483647 h 1124"/>
                <a:gd name="T10" fmla="*/ 2147483647 w 1001"/>
                <a:gd name="T11" fmla="*/ 2147483647 h 1124"/>
                <a:gd name="T12" fmla="*/ 2147483647 w 1001"/>
                <a:gd name="T13" fmla="*/ 2147483647 h 1124"/>
                <a:gd name="T14" fmla="*/ 2147483647 w 1001"/>
                <a:gd name="T15" fmla="*/ 2147483647 h 1124"/>
                <a:gd name="T16" fmla="*/ 2147483647 w 1001"/>
                <a:gd name="T17" fmla="*/ 2147483647 h 1124"/>
                <a:gd name="T18" fmla="*/ 2147483647 w 1001"/>
                <a:gd name="T19" fmla="*/ 2147483647 h 1124"/>
                <a:gd name="T20" fmla="*/ 2147483647 w 1001"/>
                <a:gd name="T21" fmla="*/ 2147483647 h 1124"/>
                <a:gd name="T22" fmla="*/ 2147483647 w 1001"/>
                <a:gd name="T23" fmla="*/ 2147483647 h 1124"/>
                <a:gd name="T24" fmla="*/ 2147483647 w 1001"/>
                <a:gd name="T25" fmla="*/ 2147483647 h 1124"/>
                <a:gd name="T26" fmla="*/ 2147483647 w 1001"/>
                <a:gd name="T27" fmla="*/ 2147483647 h 1124"/>
                <a:gd name="T28" fmla="*/ 2147483647 w 1001"/>
                <a:gd name="T29" fmla="*/ 2147483647 h 1124"/>
                <a:gd name="T30" fmla="*/ 2147483647 w 1001"/>
                <a:gd name="T31" fmla="*/ 2147483647 h 11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01"/>
                <a:gd name="T49" fmla="*/ 0 h 1124"/>
                <a:gd name="T50" fmla="*/ 1001 w 1001"/>
                <a:gd name="T51" fmla="*/ 1124 h 11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01" h="1124">
                  <a:moveTo>
                    <a:pt x="623" y="37"/>
                  </a:moveTo>
                  <a:cubicBezTo>
                    <a:pt x="611" y="38"/>
                    <a:pt x="566" y="50"/>
                    <a:pt x="551" y="45"/>
                  </a:cubicBezTo>
                  <a:cubicBezTo>
                    <a:pt x="536" y="40"/>
                    <a:pt x="564" y="2"/>
                    <a:pt x="535" y="5"/>
                  </a:cubicBezTo>
                  <a:cubicBezTo>
                    <a:pt x="506" y="8"/>
                    <a:pt x="414" y="14"/>
                    <a:pt x="379" y="65"/>
                  </a:cubicBezTo>
                  <a:cubicBezTo>
                    <a:pt x="344" y="116"/>
                    <a:pt x="362" y="234"/>
                    <a:pt x="323" y="311"/>
                  </a:cubicBezTo>
                  <a:cubicBezTo>
                    <a:pt x="284" y="388"/>
                    <a:pt x="196" y="436"/>
                    <a:pt x="143" y="525"/>
                  </a:cubicBezTo>
                  <a:cubicBezTo>
                    <a:pt x="90" y="614"/>
                    <a:pt x="0" y="758"/>
                    <a:pt x="7" y="845"/>
                  </a:cubicBezTo>
                  <a:cubicBezTo>
                    <a:pt x="14" y="932"/>
                    <a:pt x="97" y="999"/>
                    <a:pt x="183" y="1045"/>
                  </a:cubicBezTo>
                  <a:cubicBezTo>
                    <a:pt x="269" y="1091"/>
                    <a:pt x="412" y="1124"/>
                    <a:pt x="523" y="1121"/>
                  </a:cubicBezTo>
                  <a:cubicBezTo>
                    <a:pt x="634" y="1118"/>
                    <a:pt x="769" y="1084"/>
                    <a:pt x="847" y="1029"/>
                  </a:cubicBezTo>
                  <a:cubicBezTo>
                    <a:pt x="925" y="974"/>
                    <a:pt x="981" y="870"/>
                    <a:pt x="991" y="789"/>
                  </a:cubicBezTo>
                  <a:cubicBezTo>
                    <a:pt x="1001" y="708"/>
                    <a:pt x="942" y="621"/>
                    <a:pt x="907" y="545"/>
                  </a:cubicBezTo>
                  <a:cubicBezTo>
                    <a:pt x="872" y="469"/>
                    <a:pt x="802" y="404"/>
                    <a:pt x="783" y="333"/>
                  </a:cubicBezTo>
                  <a:cubicBezTo>
                    <a:pt x="764" y="262"/>
                    <a:pt x="815" y="170"/>
                    <a:pt x="791" y="117"/>
                  </a:cubicBezTo>
                  <a:cubicBezTo>
                    <a:pt x="767" y="64"/>
                    <a:pt x="668" y="26"/>
                    <a:pt x="639" y="13"/>
                  </a:cubicBezTo>
                  <a:cubicBezTo>
                    <a:pt x="610" y="0"/>
                    <a:pt x="620" y="32"/>
                    <a:pt x="615" y="37"/>
                  </a:cubicBezTo>
                </a:path>
              </a:pathLst>
            </a:custGeom>
            <a:gradFill rotWithShape="1">
              <a:gsLst>
                <a:gs pos="0">
                  <a:srgbClr val="FFC000"/>
                </a:gs>
                <a:gs pos="100000">
                  <a:srgbClr val="D2CD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4" name="Freeform 2261"/>
            <p:cNvSpPr>
              <a:spLocks/>
            </p:cNvSpPr>
            <p:nvPr/>
          </p:nvSpPr>
          <p:spPr bwMode="auto">
            <a:xfrm rot="21036399" flipH="1">
              <a:off x="4570998" y="1500174"/>
              <a:ext cx="223230" cy="381245"/>
            </a:xfrm>
            <a:custGeom>
              <a:avLst/>
              <a:gdLst>
                <a:gd name="T0" fmla="*/ 98559538 w 192"/>
                <a:gd name="T1" fmla="*/ 18692673 h 294"/>
                <a:gd name="T2" fmla="*/ 20201155 w 192"/>
                <a:gd name="T3" fmla="*/ 168232756 h 294"/>
                <a:gd name="T4" fmla="*/ 612720 w 192"/>
                <a:gd name="T5" fmla="*/ 232322129 h 294"/>
                <a:gd name="T6" fmla="*/ 15304044 w 192"/>
                <a:gd name="T7" fmla="*/ 260806565 h 294"/>
                <a:gd name="T8" fmla="*/ 39790753 w 192"/>
                <a:gd name="T9" fmla="*/ 239442590 h 294"/>
                <a:gd name="T10" fmla="*/ 39790753 w 192"/>
                <a:gd name="T11" fmla="*/ 196717232 h 294"/>
                <a:gd name="T12" fmla="*/ 74072824 w 192"/>
                <a:gd name="T13" fmla="*/ 118386938 h 294"/>
                <a:gd name="T14" fmla="*/ 113250858 w 192"/>
                <a:gd name="T15" fmla="*/ 54297585 h 294"/>
                <a:gd name="T16" fmla="*/ 98559538 w 192"/>
                <a:gd name="T17" fmla="*/ 18692673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5" name="Freeform 2264"/>
            <p:cNvSpPr>
              <a:spLocks/>
            </p:cNvSpPr>
            <p:nvPr/>
          </p:nvSpPr>
          <p:spPr bwMode="auto">
            <a:xfrm rot="-563601">
              <a:off x="4814900" y="3193711"/>
              <a:ext cx="138165" cy="49277"/>
            </a:xfrm>
            <a:custGeom>
              <a:avLst/>
              <a:gdLst>
                <a:gd name="T0" fmla="*/ 0 w 121"/>
                <a:gd name="T1" fmla="*/ 9791857 h 38"/>
                <a:gd name="T2" fmla="*/ 33667728 w 121"/>
                <a:gd name="T3" fmla="*/ 2670036 h 38"/>
                <a:gd name="T4" fmla="*/ 72144967 w 121"/>
                <a:gd name="T5" fmla="*/ 24032912 h 38"/>
                <a:gd name="T6" fmla="*/ 28858217 w 121"/>
                <a:gd name="T7" fmla="*/ 31154732 h 38"/>
                <a:gd name="T8" fmla="*/ 0 w 121"/>
                <a:gd name="T9" fmla="*/ 979185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38"/>
                <a:gd name="T17" fmla="*/ 121 w 12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38">
                  <a:moveTo>
                    <a:pt x="0" y="11"/>
                  </a:moveTo>
                  <a:cubicBezTo>
                    <a:pt x="2" y="8"/>
                    <a:pt x="36" y="0"/>
                    <a:pt x="56" y="3"/>
                  </a:cubicBezTo>
                  <a:cubicBezTo>
                    <a:pt x="81" y="4"/>
                    <a:pt x="121" y="22"/>
                    <a:pt x="120" y="27"/>
                  </a:cubicBezTo>
                  <a:cubicBezTo>
                    <a:pt x="119" y="32"/>
                    <a:pt x="68" y="38"/>
                    <a:pt x="48" y="35"/>
                  </a:cubicBezTo>
                  <a:cubicBezTo>
                    <a:pt x="28" y="32"/>
                    <a:pt x="10" y="16"/>
                    <a:pt x="0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6" name="Freeform 1011"/>
            <p:cNvSpPr>
              <a:spLocks/>
            </p:cNvSpPr>
            <p:nvPr/>
          </p:nvSpPr>
          <p:spPr bwMode="auto">
            <a:xfrm rot="-2241147">
              <a:off x="4608283" y="2174813"/>
              <a:ext cx="519344" cy="530651"/>
            </a:xfrm>
            <a:custGeom>
              <a:avLst/>
              <a:gdLst>
                <a:gd name="T0" fmla="*/ 377512549 w 288"/>
                <a:gd name="T1" fmla="*/ 183634481 h 218"/>
                <a:gd name="T2" fmla="*/ 88353389 w 288"/>
                <a:gd name="T3" fmla="*/ 40310010 h 218"/>
                <a:gd name="T4" fmla="*/ 8031799 w 288"/>
                <a:gd name="T5" fmla="*/ 434454715 h 218"/>
                <a:gd name="T6" fmla="*/ 136547798 w 288"/>
                <a:gd name="T7" fmla="*/ 864430541 h 218"/>
                <a:gd name="T8" fmla="*/ 506026805 w 288"/>
                <a:gd name="T9" fmla="*/ 936092748 h 218"/>
                <a:gd name="T10" fmla="*/ 570284778 w 288"/>
                <a:gd name="T11" fmla="*/ 613610231 h 218"/>
                <a:gd name="T12" fmla="*/ 377512549 w 288"/>
                <a:gd name="T13" fmla="*/ 183634481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85A325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90" name="Группа 689"/>
          <p:cNvGrpSpPr>
            <a:grpSpLocks/>
          </p:cNvGrpSpPr>
          <p:nvPr/>
        </p:nvGrpSpPr>
        <p:grpSpPr bwMode="auto">
          <a:xfrm>
            <a:off x="2786063" y="3571875"/>
            <a:ext cx="1133475" cy="1371600"/>
            <a:chOff x="4783641" y="907238"/>
            <a:chExt cx="1133183" cy="1371464"/>
          </a:xfrm>
        </p:grpSpPr>
        <p:sp>
          <p:nvSpPr>
            <p:cNvPr id="20568" name="Freeform 2260"/>
            <p:cNvSpPr>
              <a:spLocks/>
            </p:cNvSpPr>
            <p:nvPr/>
          </p:nvSpPr>
          <p:spPr bwMode="auto">
            <a:xfrm rot="-1760311">
              <a:off x="4783641" y="1120609"/>
              <a:ext cx="1020668" cy="1158093"/>
            </a:xfrm>
            <a:custGeom>
              <a:avLst/>
              <a:gdLst>
                <a:gd name="T0" fmla="*/ 658628 w 998"/>
                <a:gd name="T1" fmla="*/ 39118 h 1125"/>
                <a:gd name="T2" fmla="*/ 615674 w 998"/>
                <a:gd name="T3" fmla="*/ 29853 h 1125"/>
                <a:gd name="T4" fmla="*/ 568629 w 998"/>
                <a:gd name="T5" fmla="*/ 6176 h 1125"/>
                <a:gd name="T6" fmla="*/ 409085 w 998"/>
                <a:gd name="T7" fmla="*/ 67941 h 1125"/>
                <a:gd name="T8" fmla="*/ 311928 w 998"/>
                <a:gd name="T9" fmla="*/ 320148 h 1125"/>
                <a:gd name="T10" fmla="*/ 104317 w 998"/>
                <a:gd name="T11" fmla="*/ 541473 h 1125"/>
                <a:gd name="T12" fmla="*/ 33750 w 998"/>
                <a:gd name="T13" fmla="*/ 667062 h 1125"/>
                <a:gd name="T14" fmla="*/ 28636 w 998"/>
                <a:gd name="T15" fmla="*/ 870886 h 1125"/>
                <a:gd name="T16" fmla="*/ 208634 w 998"/>
                <a:gd name="T17" fmla="*/ 1076769 h 1125"/>
                <a:gd name="T18" fmla="*/ 556356 w 998"/>
                <a:gd name="T19" fmla="*/ 1155005 h 1125"/>
                <a:gd name="T20" fmla="*/ 887715 w 998"/>
                <a:gd name="T21" fmla="*/ 1060299 h 1125"/>
                <a:gd name="T22" fmla="*/ 1010441 w 998"/>
                <a:gd name="T23" fmla="*/ 773091 h 1125"/>
                <a:gd name="T24" fmla="*/ 949078 w 998"/>
                <a:gd name="T25" fmla="*/ 562061 h 1125"/>
                <a:gd name="T26" fmla="*/ 822262 w 998"/>
                <a:gd name="T27" fmla="*/ 343825 h 1125"/>
                <a:gd name="T28" fmla="*/ 830443 w 998"/>
                <a:gd name="T29" fmla="*/ 121471 h 1125"/>
                <a:gd name="T30" fmla="*/ 674991 w 998"/>
                <a:gd name="T31" fmla="*/ 14412 h 1125"/>
                <a:gd name="T32" fmla="*/ 650446 w 998"/>
                <a:gd name="T33" fmla="*/ 39118 h 11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98" h="1125">
                  <a:moveTo>
                    <a:pt x="644" y="38"/>
                  </a:moveTo>
                  <a:cubicBezTo>
                    <a:pt x="632" y="39"/>
                    <a:pt x="617" y="34"/>
                    <a:pt x="602" y="29"/>
                  </a:cubicBezTo>
                  <a:cubicBezTo>
                    <a:pt x="587" y="24"/>
                    <a:pt x="590" y="0"/>
                    <a:pt x="556" y="6"/>
                  </a:cubicBezTo>
                  <a:cubicBezTo>
                    <a:pt x="522" y="12"/>
                    <a:pt x="442" y="15"/>
                    <a:pt x="400" y="66"/>
                  </a:cubicBezTo>
                  <a:cubicBezTo>
                    <a:pt x="358" y="117"/>
                    <a:pt x="355" y="234"/>
                    <a:pt x="305" y="311"/>
                  </a:cubicBezTo>
                  <a:cubicBezTo>
                    <a:pt x="255" y="388"/>
                    <a:pt x="147" y="470"/>
                    <a:pt x="102" y="526"/>
                  </a:cubicBezTo>
                  <a:cubicBezTo>
                    <a:pt x="57" y="582"/>
                    <a:pt x="45" y="595"/>
                    <a:pt x="33" y="648"/>
                  </a:cubicBezTo>
                  <a:cubicBezTo>
                    <a:pt x="21" y="701"/>
                    <a:pt x="0" y="780"/>
                    <a:pt x="28" y="846"/>
                  </a:cubicBezTo>
                  <a:cubicBezTo>
                    <a:pt x="56" y="912"/>
                    <a:pt x="118" y="1000"/>
                    <a:pt x="204" y="1046"/>
                  </a:cubicBezTo>
                  <a:cubicBezTo>
                    <a:pt x="290" y="1092"/>
                    <a:pt x="433" y="1125"/>
                    <a:pt x="544" y="1122"/>
                  </a:cubicBezTo>
                  <a:cubicBezTo>
                    <a:pt x="655" y="1119"/>
                    <a:pt x="794" y="1092"/>
                    <a:pt x="868" y="1030"/>
                  </a:cubicBezTo>
                  <a:cubicBezTo>
                    <a:pt x="942" y="968"/>
                    <a:pt x="978" y="832"/>
                    <a:pt x="988" y="751"/>
                  </a:cubicBezTo>
                  <a:cubicBezTo>
                    <a:pt x="998" y="670"/>
                    <a:pt x="959" y="615"/>
                    <a:pt x="928" y="546"/>
                  </a:cubicBezTo>
                  <a:cubicBezTo>
                    <a:pt x="897" y="477"/>
                    <a:pt x="823" y="405"/>
                    <a:pt x="804" y="334"/>
                  </a:cubicBezTo>
                  <a:cubicBezTo>
                    <a:pt x="785" y="263"/>
                    <a:pt x="836" y="171"/>
                    <a:pt x="812" y="118"/>
                  </a:cubicBezTo>
                  <a:cubicBezTo>
                    <a:pt x="788" y="65"/>
                    <a:pt x="689" y="27"/>
                    <a:pt x="660" y="14"/>
                  </a:cubicBezTo>
                  <a:cubicBezTo>
                    <a:pt x="631" y="1"/>
                    <a:pt x="641" y="33"/>
                    <a:pt x="636" y="38"/>
                  </a:cubicBezTo>
                </a:path>
              </a:pathLst>
            </a:custGeom>
            <a:gradFill rotWithShape="1">
              <a:gsLst>
                <a:gs pos="0">
                  <a:srgbClr val="FAF400"/>
                </a:gs>
                <a:gs pos="100000">
                  <a:srgbClr val="D2CD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9" name="Freeform 1011"/>
            <p:cNvSpPr>
              <a:spLocks/>
            </p:cNvSpPr>
            <p:nvPr/>
          </p:nvSpPr>
          <p:spPr bwMode="auto">
            <a:xfrm rot="-4461879">
              <a:off x="5174562" y="1609351"/>
              <a:ext cx="495638" cy="620191"/>
            </a:xfrm>
            <a:custGeom>
              <a:avLst/>
              <a:gdLst>
                <a:gd name="T0" fmla="*/ 360280594 w 288"/>
                <a:gd name="T1" fmla="*/ 214620254 h 218"/>
                <a:gd name="T2" fmla="*/ 84320406 w 288"/>
                <a:gd name="T3" fmla="*/ 47111766 h 218"/>
                <a:gd name="T4" fmla="*/ 7665179 w 288"/>
                <a:gd name="T5" fmla="*/ 507762925 h 218"/>
                <a:gd name="T6" fmla="*/ 130314931 w 288"/>
                <a:gd name="T7" fmla="*/ 1010291212 h 218"/>
                <a:gd name="T8" fmla="*/ 482928682 w 288"/>
                <a:gd name="T9" fmla="*/ 1094045422 h 218"/>
                <a:gd name="T10" fmla="*/ 544253533 w 288"/>
                <a:gd name="T11" fmla="*/ 717148452 h 218"/>
                <a:gd name="T12" fmla="*/ 360280594 w 288"/>
                <a:gd name="T13" fmla="*/ 214620254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0" name="Freeform 2261"/>
            <p:cNvSpPr>
              <a:spLocks/>
            </p:cNvSpPr>
            <p:nvPr/>
          </p:nvSpPr>
          <p:spPr bwMode="auto">
            <a:xfrm rot="-1760311">
              <a:off x="5035516" y="907238"/>
              <a:ext cx="196361" cy="302649"/>
            </a:xfrm>
            <a:custGeom>
              <a:avLst/>
              <a:gdLst>
                <a:gd name="T0" fmla="*/ 108914899 w 192"/>
                <a:gd name="T1" fmla="*/ 14399502 h 294"/>
                <a:gd name="T2" fmla="*/ 22323792 w 192"/>
                <a:gd name="T3" fmla="*/ 129593457 h 294"/>
                <a:gd name="T4" fmla="*/ 676014 w 192"/>
                <a:gd name="T5" fmla="*/ 178962314 h 294"/>
                <a:gd name="T6" fmla="*/ 16912616 w 192"/>
                <a:gd name="T7" fmla="*/ 200904358 h 294"/>
                <a:gd name="T8" fmla="*/ 43971571 w 192"/>
                <a:gd name="T9" fmla="*/ 184448083 h 294"/>
                <a:gd name="T10" fmla="*/ 43971571 w 192"/>
                <a:gd name="T11" fmla="*/ 151535532 h 294"/>
                <a:gd name="T12" fmla="*/ 81854930 w 192"/>
                <a:gd name="T13" fmla="*/ 91195138 h 294"/>
                <a:gd name="T14" fmla="*/ 125150471 w 192"/>
                <a:gd name="T15" fmla="*/ 41826296 h 294"/>
                <a:gd name="T16" fmla="*/ 108914899 w 192"/>
                <a:gd name="T17" fmla="*/ 14399502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1" name="Freeform 2264"/>
            <p:cNvSpPr>
              <a:spLocks/>
            </p:cNvSpPr>
            <p:nvPr/>
          </p:nvSpPr>
          <p:spPr bwMode="auto">
            <a:xfrm rot="-1760311">
              <a:off x="5529058" y="2161038"/>
              <a:ext cx="123749" cy="39117"/>
            </a:xfrm>
            <a:custGeom>
              <a:avLst/>
              <a:gdLst>
                <a:gd name="T0" fmla="*/ 0 w 121"/>
                <a:gd name="T1" fmla="*/ 7542374 h 38"/>
                <a:gd name="T2" fmla="*/ 37883564 w 121"/>
                <a:gd name="T3" fmla="*/ 2056730 h 38"/>
                <a:gd name="T4" fmla="*/ 81179355 w 121"/>
                <a:gd name="T5" fmla="*/ 18512636 h 38"/>
                <a:gd name="T6" fmla="*/ 32471328 w 121"/>
                <a:gd name="T7" fmla="*/ 23998278 h 38"/>
                <a:gd name="T8" fmla="*/ 0 w 121"/>
                <a:gd name="T9" fmla="*/ 7542374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38"/>
                <a:gd name="T17" fmla="*/ 121 w 12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38">
                  <a:moveTo>
                    <a:pt x="0" y="11"/>
                  </a:moveTo>
                  <a:cubicBezTo>
                    <a:pt x="2" y="8"/>
                    <a:pt x="36" y="0"/>
                    <a:pt x="56" y="3"/>
                  </a:cubicBezTo>
                  <a:cubicBezTo>
                    <a:pt x="81" y="4"/>
                    <a:pt x="121" y="22"/>
                    <a:pt x="120" y="27"/>
                  </a:cubicBezTo>
                  <a:cubicBezTo>
                    <a:pt x="119" y="32"/>
                    <a:pt x="68" y="38"/>
                    <a:pt x="48" y="35"/>
                  </a:cubicBezTo>
                  <a:cubicBezTo>
                    <a:pt x="28" y="32"/>
                    <a:pt x="10" y="16"/>
                    <a:pt x="0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2" name="TextBox 688"/>
            <p:cNvSpPr txBox="1">
              <a:spLocks noChangeArrowheads="1"/>
            </p:cNvSpPr>
            <p:nvPr/>
          </p:nvSpPr>
          <p:spPr bwMode="auto">
            <a:xfrm>
              <a:off x="4857752" y="1643050"/>
              <a:ext cx="10590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груша</a:t>
              </a:r>
            </a:p>
          </p:txBody>
        </p:sp>
      </p:grpSp>
      <p:grpSp>
        <p:nvGrpSpPr>
          <p:cNvPr id="674" name="Группа 673"/>
          <p:cNvGrpSpPr>
            <a:grpSpLocks noChangeAspect="1"/>
          </p:cNvGrpSpPr>
          <p:nvPr/>
        </p:nvGrpSpPr>
        <p:grpSpPr bwMode="auto">
          <a:xfrm rot="-1929421">
            <a:off x="2928938" y="3643313"/>
            <a:ext cx="460375" cy="604837"/>
            <a:chOff x="5469442" y="1825667"/>
            <a:chExt cx="600266" cy="789295"/>
          </a:xfrm>
        </p:grpSpPr>
        <p:sp>
          <p:nvSpPr>
            <p:cNvPr id="20564" name="Freeform 2260"/>
            <p:cNvSpPr>
              <a:spLocks/>
            </p:cNvSpPr>
            <p:nvPr/>
          </p:nvSpPr>
          <p:spPr bwMode="auto">
            <a:xfrm rot="460421">
              <a:off x="5469442" y="1931928"/>
              <a:ext cx="600266" cy="681087"/>
            </a:xfrm>
            <a:custGeom>
              <a:avLst/>
              <a:gdLst>
                <a:gd name="T0" fmla="*/ 387346 w 998"/>
                <a:gd name="T1" fmla="*/ 23006 h 1125"/>
                <a:gd name="T2" fmla="*/ 362084 w 998"/>
                <a:gd name="T3" fmla="*/ 17557 h 1125"/>
                <a:gd name="T4" fmla="*/ 334417 w 998"/>
                <a:gd name="T5" fmla="*/ 3632 h 1125"/>
                <a:gd name="T6" fmla="*/ 240588 w 998"/>
                <a:gd name="T7" fmla="*/ 39957 h 1125"/>
                <a:gd name="T8" fmla="*/ 183448 w 998"/>
                <a:gd name="T9" fmla="*/ 188283 h 1125"/>
                <a:gd name="T10" fmla="*/ 61350 w 998"/>
                <a:gd name="T11" fmla="*/ 318446 h 1125"/>
                <a:gd name="T12" fmla="*/ 19848 w 998"/>
                <a:gd name="T13" fmla="*/ 392306 h 1125"/>
                <a:gd name="T14" fmla="*/ 16841 w 998"/>
                <a:gd name="T15" fmla="*/ 512177 h 1125"/>
                <a:gd name="T16" fmla="*/ 122700 w 998"/>
                <a:gd name="T17" fmla="*/ 633260 h 1125"/>
                <a:gd name="T18" fmla="*/ 327199 w 998"/>
                <a:gd name="T19" fmla="*/ 679271 h 1125"/>
                <a:gd name="T20" fmla="*/ 522075 w 998"/>
                <a:gd name="T21" fmla="*/ 623573 h 1125"/>
                <a:gd name="T22" fmla="*/ 594251 w 998"/>
                <a:gd name="T23" fmla="*/ 454663 h 1125"/>
                <a:gd name="T24" fmla="*/ 558163 w 998"/>
                <a:gd name="T25" fmla="*/ 330554 h 1125"/>
                <a:gd name="T26" fmla="*/ 483581 w 998"/>
                <a:gd name="T27" fmla="*/ 202207 h 1125"/>
                <a:gd name="T28" fmla="*/ 488393 w 998"/>
                <a:gd name="T29" fmla="*/ 71438 h 1125"/>
                <a:gd name="T30" fmla="*/ 396970 w 998"/>
                <a:gd name="T31" fmla="*/ 8476 h 1125"/>
                <a:gd name="T32" fmla="*/ 382534 w 998"/>
                <a:gd name="T33" fmla="*/ 23006 h 11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98" h="1125">
                  <a:moveTo>
                    <a:pt x="644" y="38"/>
                  </a:moveTo>
                  <a:cubicBezTo>
                    <a:pt x="632" y="39"/>
                    <a:pt x="617" y="34"/>
                    <a:pt x="602" y="29"/>
                  </a:cubicBezTo>
                  <a:cubicBezTo>
                    <a:pt x="587" y="24"/>
                    <a:pt x="590" y="0"/>
                    <a:pt x="556" y="6"/>
                  </a:cubicBezTo>
                  <a:cubicBezTo>
                    <a:pt x="522" y="12"/>
                    <a:pt x="442" y="15"/>
                    <a:pt x="400" y="66"/>
                  </a:cubicBezTo>
                  <a:cubicBezTo>
                    <a:pt x="358" y="117"/>
                    <a:pt x="355" y="234"/>
                    <a:pt x="305" y="311"/>
                  </a:cubicBezTo>
                  <a:cubicBezTo>
                    <a:pt x="255" y="388"/>
                    <a:pt x="147" y="470"/>
                    <a:pt x="102" y="526"/>
                  </a:cubicBezTo>
                  <a:cubicBezTo>
                    <a:pt x="57" y="582"/>
                    <a:pt x="45" y="595"/>
                    <a:pt x="33" y="648"/>
                  </a:cubicBezTo>
                  <a:cubicBezTo>
                    <a:pt x="21" y="701"/>
                    <a:pt x="0" y="780"/>
                    <a:pt x="28" y="846"/>
                  </a:cubicBezTo>
                  <a:cubicBezTo>
                    <a:pt x="56" y="912"/>
                    <a:pt x="118" y="1000"/>
                    <a:pt x="204" y="1046"/>
                  </a:cubicBezTo>
                  <a:cubicBezTo>
                    <a:pt x="290" y="1092"/>
                    <a:pt x="433" y="1125"/>
                    <a:pt x="544" y="1122"/>
                  </a:cubicBezTo>
                  <a:cubicBezTo>
                    <a:pt x="655" y="1119"/>
                    <a:pt x="794" y="1092"/>
                    <a:pt x="868" y="1030"/>
                  </a:cubicBezTo>
                  <a:cubicBezTo>
                    <a:pt x="942" y="968"/>
                    <a:pt x="978" y="832"/>
                    <a:pt x="988" y="751"/>
                  </a:cubicBezTo>
                  <a:cubicBezTo>
                    <a:pt x="998" y="670"/>
                    <a:pt x="959" y="615"/>
                    <a:pt x="928" y="546"/>
                  </a:cubicBezTo>
                  <a:cubicBezTo>
                    <a:pt x="897" y="477"/>
                    <a:pt x="823" y="405"/>
                    <a:pt x="804" y="334"/>
                  </a:cubicBezTo>
                  <a:cubicBezTo>
                    <a:pt x="785" y="263"/>
                    <a:pt x="836" y="171"/>
                    <a:pt x="812" y="118"/>
                  </a:cubicBezTo>
                  <a:cubicBezTo>
                    <a:pt x="788" y="65"/>
                    <a:pt x="689" y="27"/>
                    <a:pt x="660" y="14"/>
                  </a:cubicBezTo>
                  <a:cubicBezTo>
                    <a:pt x="631" y="1"/>
                    <a:pt x="641" y="33"/>
                    <a:pt x="636" y="38"/>
                  </a:cubicBezTo>
                </a:path>
              </a:pathLst>
            </a:custGeom>
            <a:gradFill rotWithShape="1">
              <a:gsLst>
                <a:gs pos="0">
                  <a:srgbClr val="FAF400"/>
                </a:gs>
                <a:gs pos="100000">
                  <a:srgbClr val="D2CD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5" name="Freeform 1011"/>
            <p:cNvSpPr>
              <a:spLocks/>
            </p:cNvSpPr>
            <p:nvPr/>
          </p:nvSpPr>
          <p:spPr bwMode="auto">
            <a:xfrm rot="-2241147">
              <a:off x="5606317" y="2238777"/>
              <a:ext cx="291490" cy="364741"/>
            </a:xfrm>
            <a:custGeom>
              <a:avLst/>
              <a:gdLst>
                <a:gd name="T0" fmla="*/ 211884864 w 288"/>
                <a:gd name="T1" fmla="*/ 126220480 h 218"/>
                <a:gd name="T2" fmla="*/ 49589731 w 288"/>
                <a:gd name="T3" fmla="*/ 27706936 h 218"/>
                <a:gd name="T4" fmla="*/ 4507974 w 288"/>
                <a:gd name="T5" fmla="*/ 298620839 h 218"/>
                <a:gd name="T6" fmla="*/ 76639603 w 288"/>
                <a:gd name="T7" fmla="*/ 594163132 h 218"/>
                <a:gd name="T8" fmla="*/ 284015514 w 288"/>
                <a:gd name="T9" fmla="*/ 643419884 h 218"/>
                <a:gd name="T10" fmla="*/ 320081314 w 288"/>
                <a:gd name="T11" fmla="*/ 421762721 h 218"/>
                <a:gd name="T12" fmla="*/ 211884864 w 288"/>
                <a:gd name="T13" fmla="*/ 12622048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6" name="Freeform 2261"/>
            <p:cNvSpPr>
              <a:spLocks/>
            </p:cNvSpPr>
            <p:nvPr/>
          </p:nvSpPr>
          <p:spPr bwMode="auto">
            <a:xfrm rot="460421">
              <a:off x="5863534" y="1825667"/>
              <a:ext cx="115482" cy="177991"/>
            </a:xfrm>
            <a:custGeom>
              <a:avLst/>
              <a:gdLst>
                <a:gd name="T0" fmla="*/ 64054014 w 192"/>
                <a:gd name="T1" fmla="*/ 8468496 h 294"/>
                <a:gd name="T2" fmla="*/ 13128860 w 192"/>
                <a:gd name="T3" fmla="*/ 76215249 h 294"/>
                <a:gd name="T4" fmla="*/ 397571 w 192"/>
                <a:gd name="T5" fmla="*/ 105249584 h 294"/>
                <a:gd name="T6" fmla="*/ 9946490 w 192"/>
                <a:gd name="T7" fmla="*/ 118153926 h 294"/>
                <a:gd name="T8" fmla="*/ 25860150 w 192"/>
                <a:gd name="T9" fmla="*/ 108475821 h 294"/>
                <a:gd name="T10" fmla="*/ 25860150 w 192"/>
                <a:gd name="T11" fmla="*/ 89119610 h 294"/>
                <a:gd name="T12" fmla="*/ 48139758 w 192"/>
                <a:gd name="T13" fmla="*/ 53632802 h 294"/>
                <a:gd name="T14" fmla="*/ 73602328 w 192"/>
                <a:gd name="T15" fmla="*/ 24598477 h 294"/>
                <a:gd name="T16" fmla="*/ 64054014 w 192"/>
                <a:gd name="T17" fmla="*/ 8468496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7" name="Freeform 2264"/>
            <p:cNvSpPr>
              <a:spLocks/>
            </p:cNvSpPr>
            <p:nvPr/>
          </p:nvSpPr>
          <p:spPr bwMode="auto">
            <a:xfrm rot="460421">
              <a:off x="5702371" y="2591957"/>
              <a:ext cx="72778" cy="23005"/>
            </a:xfrm>
            <a:custGeom>
              <a:avLst/>
              <a:gdLst>
                <a:gd name="T0" fmla="*/ 0 w 121"/>
                <a:gd name="T1" fmla="*/ 4435727 h 38"/>
                <a:gd name="T2" fmla="*/ 22279695 w 121"/>
                <a:gd name="T3" fmla="*/ 1209578 h 38"/>
                <a:gd name="T4" fmla="*/ 47742375 w 121"/>
                <a:gd name="T5" fmla="*/ 10887419 h 38"/>
                <a:gd name="T6" fmla="*/ 19096706 w 121"/>
                <a:gd name="T7" fmla="*/ 14113567 h 38"/>
                <a:gd name="T8" fmla="*/ 0 w 121"/>
                <a:gd name="T9" fmla="*/ 443572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38"/>
                <a:gd name="T17" fmla="*/ 121 w 12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38">
                  <a:moveTo>
                    <a:pt x="0" y="11"/>
                  </a:moveTo>
                  <a:cubicBezTo>
                    <a:pt x="2" y="8"/>
                    <a:pt x="36" y="0"/>
                    <a:pt x="56" y="3"/>
                  </a:cubicBezTo>
                  <a:cubicBezTo>
                    <a:pt x="81" y="4"/>
                    <a:pt x="121" y="22"/>
                    <a:pt x="120" y="27"/>
                  </a:cubicBezTo>
                  <a:cubicBezTo>
                    <a:pt x="119" y="32"/>
                    <a:pt x="68" y="38"/>
                    <a:pt x="48" y="35"/>
                  </a:cubicBezTo>
                  <a:cubicBezTo>
                    <a:pt x="28" y="32"/>
                    <a:pt x="10" y="16"/>
                    <a:pt x="0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538" name="Группа 113"/>
          <p:cNvGrpSpPr>
            <a:grpSpLocks noChangeAspect="1"/>
          </p:cNvGrpSpPr>
          <p:nvPr/>
        </p:nvGrpSpPr>
        <p:grpSpPr bwMode="auto">
          <a:xfrm>
            <a:off x="2857500" y="3643313"/>
            <a:ext cx="285750" cy="219075"/>
            <a:chOff x="3086616" y="5643578"/>
            <a:chExt cx="681927" cy="523758"/>
          </a:xfrm>
        </p:grpSpPr>
        <p:sp>
          <p:nvSpPr>
            <p:cNvPr id="681" name="Freeform 137"/>
            <p:cNvSpPr>
              <a:spLocks/>
            </p:cNvSpPr>
            <p:nvPr/>
          </p:nvSpPr>
          <p:spPr bwMode="auto">
            <a:xfrm rot="19008291">
              <a:off x="3086616" y="5862096"/>
              <a:ext cx="569522" cy="179234"/>
            </a:xfrm>
            <a:custGeom>
              <a:avLst/>
              <a:gdLst>
                <a:gd name="connsiteX0" fmla="*/ 848 w 848"/>
                <a:gd name="connsiteY0" fmla="*/ 300 h 308"/>
                <a:gd name="connsiteX1" fmla="*/ 704 w 848"/>
                <a:gd name="connsiteY1" fmla="*/ 76 h 308"/>
                <a:gd name="connsiteX2" fmla="*/ 576 w 848"/>
                <a:gd name="connsiteY2" fmla="*/ 4 h 308"/>
                <a:gd name="connsiteX3" fmla="*/ 376 w 848"/>
                <a:gd name="connsiteY3" fmla="*/ 52 h 308"/>
                <a:gd name="connsiteX4" fmla="*/ 0 w 848"/>
                <a:gd name="connsiteY4" fmla="*/ 308 h 308"/>
                <a:gd name="connsiteX0" fmla="*/ 848 w 848"/>
                <a:gd name="connsiteY0" fmla="*/ 300 h 308"/>
                <a:gd name="connsiteX1" fmla="*/ 704 w 848"/>
                <a:gd name="connsiteY1" fmla="*/ 76 h 308"/>
                <a:gd name="connsiteX2" fmla="*/ 576 w 848"/>
                <a:gd name="connsiteY2" fmla="*/ 4 h 308"/>
                <a:gd name="connsiteX3" fmla="*/ 376 w 848"/>
                <a:gd name="connsiteY3" fmla="*/ 52 h 308"/>
                <a:gd name="connsiteX4" fmla="*/ 0 w 848"/>
                <a:gd name="connsiteY4" fmla="*/ 308 h 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" h="308">
                  <a:moveTo>
                    <a:pt x="848" y="300"/>
                  </a:moveTo>
                  <a:cubicBezTo>
                    <a:pt x="824" y="263"/>
                    <a:pt x="749" y="125"/>
                    <a:pt x="704" y="76"/>
                  </a:cubicBezTo>
                  <a:cubicBezTo>
                    <a:pt x="659" y="27"/>
                    <a:pt x="631" y="8"/>
                    <a:pt x="576" y="4"/>
                  </a:cubicBezTo>
                  <a:cubicBezTo>
                    <a:pt x="521" y="0"/>
                    <a:pt x="472" y="1"/>
                    <a:pt x="376" y="52"/>
                  </a:cubicBezTo>
                  <a:cubicBezTo>
                    <a:pt x="280" y="103"/>
                    <a:pt x="42" y="162"/>
                    <a:pt x="0" y="308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25100"/>
                </a:gs>
              </a:gsLst>
              <a:path path="rect">
                <a:fillToRect l="50000" t="50000" r="50000" b="50000"/>
              </a:path>
            </a:gradFill>
            <a:ln w="9525" cap="flat" cmpd="sng">
              <a:gradFill flip="none" rotWithShape="1">
                <a:gsLst>
                  <a:gs pos="0">
                    <a:srgbClr val="FFC0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7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82" name="Freeform 138"/>
            <p:cNvSpPr>
              <a:spLocks/>
            </p:cNvSpPr>
            <p:nvPr/>
          </p:nvSpPr>
          <p:spPr bwMode="auto">
            <a:xfrm rot="19008291">
              <a:off x="3186260" y="5943294"/>
              <a:ext cx="582283" cy="224042"/>
            </a:xfrm>
            <a:custGeom>
              <a:avLst/>
              <a:gdLst>
                <a:gd name="connsiteX0" fmla="*/ 0 w 867"/>
                <a:gd name="connsiteY0" fmla="*/ 92 h 385"/>
                <a:gd name="connsiteX1" fmla="*/ 226 w 867"/>
                <a:gd name="connsiteY1" fmla="*/ 283 h 385"/>
                <a:gd name="connsiteX2" fmla="*/ 552 w 867"/>
                <a:gd name="connsiteY2" fmla="*/ 380 h 385"/>
                <a:gd name="connsiteX3" fmla="*/ 832 w 867"/>
                <a:gd name="connsiteY3" fmla="*/ 252 h 385"/>
                <a:gd name="connsiteX4" fmla="*/ 760 w 867"/>
                <a:gd name="connsiteY4" fmla="*/ 28 h 385"/>
                <a:gd name="connsiteX5" fmla="*/ 232 w 867"/>
                <a:gd name="connsiteY5" fmla="*/ 84 h 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" h="385">
                  <a:moveTo>
                    <a:pt x="0" y="92"/>
                  </a:moveTo>
                  <a:cubicBezTo>
                    <a:pt x="30" y="111"/>
                    <a:pt x="134" y="235"/>
                    <a:pt x="226" y="283"/>
                  </a:cubicBezTo>
                  <a:cubicBezTo>
                    <a:pt x="318" y="331"/>
                    <a:pt x="451" y="385"/>
                    <a:pt x="552" y="380"/>
                  </a:cubicBezTo>
                  <a:cubicBezTo>
                    <a:pt x="653" y="375"/>
                    <a:pt x="797" y="311"/>
                    <a:pt x="832" y="252"/>
                  </a:cubicBezTo>
                  <a:cubicBezTo>
                    <a:pt x="867" y="193"/>
                    <a:pt x="860" y="56"/>
                    <a:pt x="760" y="28"/>
                  </a:cubicBezTo>
                  <a:cubicBezTo>
                    <a:pt x="660" y="0"/>
                    <a:pt x="446" y="42"/>
                    <a:pt x="232" y="84"/>
                  </a:cubicBezTo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9900"/>
                </a:gs>
                <a:gs pos="100000">
                  <a:srgbClr val="FFFF00"/>
                </a:gs>
              </a:gsLst>
              <a:lin ang="18900000" scaled="1"/>
            </a:gradFill>
            <a:ln w="9525" cap="flat" cmpd="sng">
              <a:gradFill flip="none" rotWithShape="1">
                <a:gsLst>
                  <a:gs pos="0">
                    <a:srgbClr val="8000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558" name="Freeform 139"/>
            <p:cNvSpPr>
              <a:spLocks/>
            </p:cNvSpPr>
            <p:nvPr/>
          </p:nvSpPr>
          <p:spPr bwMode="auto">
            <a:xfrm rot="-2591709">
              <a:off x="3570988" y="5833467"/>
              <a:ext cx="58430" cy="167595"/>
            </a:xfrm>
            <a:custGeom>
              <a:avLst/>
              <a:gdLst>
                <a:gd name="T0" fmla="*/ 18042108 w 87"/>
                <a:gd name="T1" fmla="*/ 0 h 288"/>
                <a:gd name="T2" fmla="*/ 36084888 w 87"/>
                <a:gd name="T3" fmla="*/ 54182062 h 288"/>
                <a:gd name="T4" fmla="*/ 0 w 87"/>
                <a:gd name="T5" fmla="*/ 9752806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9" name="Freeform 140"/>
            <p:cNvSpPr>
              <a:spLocks/>
            </p:cNvSpPr>
            <p:nvPr/>
          </p:nvSpPr>
          <p:spPr bwMode="auto">
            <a:xfrm rot="-2591709">
              <a:off x="3512234" y="5888632"/>
              <a:ext cx="58430" cy="167595"/>
            </a:xfrm>
            <a:custGeom>
              <a:avLst/>
              <a:gdLst>
                <a:gd name="T0" fmla="*/ 18042108 w 87"/>
                <a:gd name="T1" fmla="*/ 0 h 288"/>
                <a:gd name="T2" fmla="*/ 36084888 w 87"/>
                <a:gd name="T3" fmla="*/ 54182062 h 288"/>
                <a:gd name="T4" fmla="*/ 0 w 87"/>
                <a:gd name="T5" fmla="*/ 97528065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0" name="Freeform 141"/>
            <p:cNvSpPr>
              <a:spLocks/>
            </p:cNvSpPr>
            <p:nvPr/>
          </p:nvSpPr>
          <p:spPr bwMode="auto">
            <a:xfrm rot="-2591709">
              <a:off x="3450065" y="5972413"/>
              <a:ext cx="48356" cy="107075"/>
            </a:xfrm>
            <a:custGeom>
              <a:avLst/>
              <a:gdLst>
                <a:gd name="T0" fmla="*/ 21650723 w 72"/>
                <a:gd name="T1" fmla="*/ 0 h 184"/>
                <a:gd name="T2" fmla="*/ 28867859 w 72"/>
                <a:gd name="T3" fmla="*/ 40637295 h 184"/>
                <a:gd name="T4" fmla="*/ 0 w 72"/>
                <a:gd name="T5" fmla="*/ 62310082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1" name="Freeform 142"/>
            <p:cNvSpPr>
              <a:spLocks/>
            </p:cNvSpPr>
            <p:nvPr/>
          </p:nvSpPr>
          <p:spPr bwMode="auto">
            <a:xfrm rot="-2591709">
              <a:off x="3401881" y="5841071"/>
              <a:ext cx="75220" cy="83798"/>
            </a:xfrm>
            <a:custGeom>
              <a:avLst/>
              <a:gdLst>
                <a:gd name="T0" fmla="*/ 0 w 112"/>
                <a:gd name="T1" fmla="*/ 0 h 144"/>
                <a:gd name="T2" fmla="*/ 25259148 w 112"/>
                <a:gd name="T3" fmla="*/ 16255064 h 144"/>
                <a:gd name="T4" fmla="*/ 50518297 w 112"/>
                <a:gd name="T5" fmla="*/ 48764614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2" name="Freeform 143"/>
            <p:cNvSpPr>
              <a:spLocks/>
            </p:cNvSpPr>
            <p:nvPr/>
          </p:nvSpPr>
          <p:spPr bwMode="auto">
            <a:xfrm rot="-2591709">
              <a:off x="3444970" y="5787051"/>
              <a:ext cx="80593" cy="93108"/>
            </a:xfrm>
            <a:custGeom>
              <a:avLst/>
              <a:gdLst>
                <a:gd name="T0" fmla="*/ 0 w 120"/>
                <a:gd name="T1" fmla="*/ 0 h 160"/>
                <a:gd name="T2" fmla="*/ 32476295 w 120"/>
                <a:gd name="T3" fmla="*/ 24382075 h 160"/>
                <a:gd name="T4" fmla="*/ 54126938 w 120"/>
                <a:gd name="T5" fmla="*/ 54181870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3" name="Freeform 2261"/>
            <p:cNvSpPr>
              <a:spLocks/>
            </p:cNvSpPr>
            <p:nvPr/>
          </p:nvSpPr>
          <p:spPr bwMode="auto">
            <a:xfrm rot="2003443">
              <a:off x="3625122" y="5643578"/>
              <a:ext cx="107983" cy="215565"/>
            </a:xfrm>
            <a:custGeom>
              <a:avLst/>
              <a:gdLst>
                <a:gd name="T0" fmla="*/ 50925234 w 192"/>
                <a:gd name="T1" fmla="*/ 11289299 h 294"/>
                <a:gd name="T2" fmla="*/ 10438358 w 192"/>
                <a:gd name="T3" fmla="*/ 101606640 h 294"/>
                <a:gd name="T4" fmla="*/ 316075 w 192"/>
                <a:gd name="T5" fmla="*/ 140314472 h 294"/>
                <a:gd name="T6" fmla="*/ 7907505 w 192"/>
                <a:gd name="T7" fmla="*/ 157517872 h 294"/>
                <a:gd name="T8" fmla="*/ 20560078 w 192"/>
                <a:gd name="T9" fmla="*/ 144615505 h 294"/>
                <a:gd name="T10" fmla="*/ 20560078 w 192"/>
                <a:gd name="T11" fmla="*/ 118810039 h 294"/>
                <a:gd name="T12" fmla="*/ 38273230 w 192"/>
                <a:gd name="T13" fmla="*/ 71501584 h 294"/>
                <a:gd name="T14" fmla="*/ 58516662 w 192"/>
                <a:gd name="T15" fmla="*/ 32793740 h 294"/>
                <a:gd name="T16" fmla="*/ 50925234 w 192"/>
                <a:gd name="T17" fmla="*/ 11289299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97" name="Группа 696"/>
          <p:cNvGrpSpPr>
            <a:grpSpLocks/>
          </p:cNvGrpSpPr>
          <p:nvPr/>
        </p:nvGrpSpPr>
        <p:grpSpPr bwMode="auto">
          <a:xfrm>
            <a:off x="571500" y="4357688"/>
            <a:ext cx="1296988" cy="1681162"/>
            <a:chOff x="5072066" y="1202211"/>
            <a:chExt cx="1297345" cy="1680524"/>
          </a:xfrm>
        </p:grpSpPr>
        <p:sp>
          <p:nvSpPr>
            <p:cNvPr id="20546" name="Freeform 2260"/>
            <p:cNvSpPr>
              <a:spLocks/>
            </p:cNvSpPr>
            <p:nvPr/>
          </p:nvSpPr>
          <p:spPr bwMode="auto">
            <a:xfrm rot="1518430">
              <a:off x="5224586" y="1358041"/>
              <a:ext cx="1069394" cy="1524694"/>
            </a:xfrm>
            <a:custGeom>
              <a:avLst/>
              <a:gdLst>
                <a:gd name="T0" fmla="*/ 2147483647 w 1001"/>
                <a:gd name="T1" fmla="*/ 2147483647 h 1124"/>
                <a:gd name="T2" fmla="*/ 2147483647 w 1001"/>
                <a:gd name="T3" fmla="*/ 2147483647 h 1124"/>
                <a:gd name="T4" fmla="*/ 2147483647 w 1001"/>
                <a:gd name="T5" fmla="*/ 2147483647 h 1124"/>
                <a:gd name="T6" fmla="*/ 2147483647 w 1001"/>
                <a:gd name="T7" fmla="*/ 2147483647 h 1124"/>
                <a:gd name="T8" fmla="*/ 2147483647 w 1001"/>
                <a:gd name="T9" fmla="*/ 2147483647 h 1124"/>
                <a:gd name="T10" fmla="*/ 2147483647 w 1001"/>
                <a:gd name="T11" fmla="*/ 2147483647 h 1124"/>
                <a:gd name="T12" fmla="*/ 2073370174 w 1001"/>
                <a:gd name="T13" fmla="*/ 2147483647 h 1124"/>
                <a:gd name="T14" fmla="*/ 2147483647 w 1001"/>
                <a:gd name="T15" fmla="*/ 2147483647 h 1124"/>
                <a:gd name="T16" fmla="*/ 2147483647 w 1001"/>
                <a:gd name="T17" fmla="*/ 2147483647 h 1124"/>
                <a:gd name="T18" fmla="*/ 2147483647 w 1001"/>
                <a:gd name="T19" fmla="*/ 2147483647 h 1124"/>
                <a:gd name="T20" fmla="*/ 2147483647 w 1001"/>
                <a:gd name="T21" fmla="*/ 2147483647 h 1124"/>
                <a:gd name="T22" fmla="*/ 2147483647 w 1001"/>
                <a:gd name="T23" fmla="*/ 2147483647 h 1124"/>
                <a:gd name="T24" fmla="*/ 2147483647 w 1001"/>
                <a:gd name="T25" fmla="*/ 2147483647 h 1124"/>
                <a:gd name="T26" fmla="*/ 2147483647 w 1001"/>
                <a:gd name="T27" fmla="*/ 2147483647 h 1124"/>
                <a:gd name="T28" fmla="*/ 2147483647 w 1001"/>
                <a:gd name="T29" fmla="*/ 2147483647 h 1124"/>
                <a:gd name="T30" fmla="*/ 2147483647 w 1001"/>
                <a:gd name="T31" fmla="*/ 2147483647 h 11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01"/>
                <a:gd name="T49" fmla="*/ 0 h 1124"/>
                <a:gd name="T50" fmla="*/ 1001 w 1001"/>
                <a:gd name="T51" fmla="*/ 1124 h 11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01" h="1124">
                  <a:moveTo>
                    <a:pt x="623" y="37"/>
                  </a:moveTo>
                  <a:cubicBezTo>
                    <a:pt x="611" y="38"/>
                    <a:pt x="566" y="50"/>
                    <a:pt x="551" y="45"/>
                  </a:cubicBezTo>
                  <a:cubicBezTo>
                    <a:pt x="536" y="40"/>
                    <a:pt x="564" y="2"/>
                    <a:pt x="535" y="5"/>
                  </a:cubicBezTo>
                  <a:cubicBezTo>
                    <a:pt x="506" y="8"/>
                    <a:pt x="414" y="14"/>
                    <a:pt x="379" y="65"/>
                  </a:cubicBezTo>
                  <a:cubicBezTo>
                    <a:pt x="344" y="116"/>
                    <a:pt x="362" y="234"/>
                    <a:pt x="323" y="311"/>
                  </a:cubicBezTo>
                  <a:cubicBezTo>
                    <a:pt x="284" y="388"/>
                    <a:pt x="196" y="436"/>
                    <a:pt x="143" y="525"/>
                  </a:cubicBezTo>
                  <a:cubicBezTo>
                    <a:pt x="90" y="614"/>
                    <a:pt x="0" y="758"/>
                    <a:pt x="7" y="845"/>
                  </a:cubicBezTo>
                  <a:cubicBezTo>
                    <a:pt x="14" y="932"/>
                    <a:pt x="97" y="999"/>
                    <a:pt x="183" y="1045"/>
                  </a:cubicBezTo>
                  <a:cubicBezTo>
                    <a:pt x="269" y="1091"/>
                    <a:pt x="412" y="1124"/>
                    <a:pt x="523" y="1121"/>
                  </a:cubicBezTo>
                  <a:cubicBezTo>
                    <a:pt x="634" y="1118"/>
                    <a:pt x="769" y="1084"/>
                    <a:pt x="847" y="1029"/>
                  </a:cubicBezTo>
                  <a:cubicBezTo>
                    <a:pt x="925" y="974"/>
                    <a:pt x="981" y="870"/>
                    <a:pt x="991" y="789"/>
                  </a:cubicBezTo>
                  <a:cubicBezTo>
                    <a:pt x="1001" y="708"/>
                    <a:pt x="942" y="621"/>
                    <a:pt x="907" y="545"/>
                  </a:cubicBezTo>
                  <a:cubicBezTo>
                    <a:pt x="872" y="469"/>
                    <a:pt x="802" y="404"/>
                    <a:pt x="783" y="333"/>
                  </a:cubicBezTo>
                  <a:cubicBezTo>
                    <a:pt x="764" y="262"/>
                    <a:pt x="815" y="170"/>
                    <a:pt x="791" y="117"/>
                  </a:cubicBezTo>
                  <a:cubicBezTo>
                    <a:pt x="767" y="64"/>
                    <a:pt x="668" y="26"/>
                    <a:pt x="639" y="13"/>
                  </a:cubicBezTo>
                  <a:cubicBezTo>
                    <a:pt x="610" y="0"/>
                    <a:pt x="620" y="32"/>
                    <a:pt x="615" y="37"/>
                  </a:cubicBezTo>
                </a:path>
              </a:pathLst>
            </a:custGeom>
            <a:gradFill rotWithShape="1">
              <a:gsLst>
                <a:gs pos="0">
                  <a:srgbClr val="FAF400"/>
                </a:gs>
                <a:gs pos="100000">
                  <a:srgbClr val="D2CD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7" name="Freeform 2261"/>
            <p:cNvSpPr>
              <a:spLocks/>
            </p:cNvSpPr>
            <p:nvPr/>
          </p:nvSpPr>
          <p:spPr bwMode="auto">
            <a:xfrm rot="1518430">
              <a:off x="6164291" y="1202211"/>
              <a:ext cx="205120" cy="398808"/>
            </a:xfrm>
            <a:custGeom>
              <a:avLst/>
              <a:gdLst>
                <a:gd name="T0" fmla="*/ 90563690 w 192"/>
                <a:gd name="T1" fmla="*/ 19553798 h 294"/>
                <a:gd name="T2" fmla="*/ 18562294 w 192"/>
                <a:gd name="T3" fmla="*/ 175982817 h 294"/>
                <a:gd name="T4" fmla="*/ 563012 w 192"/>
                <a:gd name="T5" fmla="*/ 243024626 h 294"/>
                <a:gd name="T6" fmla="*/ 14062471 w 192"/>
                <a:gd name="T7" fmla="*/ 272821269 h 294"/>
                <a:gd name="T8" fmla="*/ 36562645 w 192"/>
                <a:gd name="T9" fmla="*/ 250473109 h 294"/>
                <a:gd name="T10" fmla="*/ 36562645 w 192"/>
                <a:gd name="T11" fmla="*/ 205779501 h 294"/>
                <a:gd name="T12" fmla="*/ 68063512 w 192"/>
                <a:gd name="T13" fmla="*/ 123840727 h 294"/>
                <a:gd name="T14" fmla="*/ 104063145 w 192"/>
                <a:gd name="T15" fmla="*/ 56798938 h 294"/>
                <a:gd name="T16" fmla="*/ 90563690 w 192"/>
                <a:gd name="T17" fmla="*/ 19553798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8" name="Freeform 2262"/>
            <p:cNvSpPr>
              <a:spLocks/>
            </p:cNvSpPr>
            <p:nvPr/>
          </p:nvSpPr>
          <p:spPr bwMode="auto">
            <a:xfrm rot="1518430">
              <a:off x="5287735" y="1900654"/>
              <a:ext cx="892052" cy="911560"/>
            </a:xfrm>
            <a:custGeom>
              <a:avLst/>
              <a:gdLst>
                <a:gd name="T0" fmla="*/ 275623756 w 835"/>
                <a:gd name="T1" fmla="*/ 44693575 h 672"/>
                <a:gd name="T2" fmla="*/ 38250341 w 835"/>
                <a:gd name="T3" fmla="*/ 288648438 h 672"/>
                <a:gd name="T4" fmla="*/ 47249914 w 835"/>
                <a:gd name="T5" fmla="*/ 519568833 h 672"/>
                <a:gd name="T6" fmla="*/ 129937251 w 835"/>
                <a:gd name="T7" fmla="*/ 573573318 h 672"/>
                <a:gd name="T8" fmla="*/ 240749340 w 835"/>
                <a:gd name="T9" fmla="*/ 623854244 h 672"/>
                <a:gd name="T10" fmla="*/ 375749419 w 835"/>
                <a:gd name="T11" fmla="*/ 586609164 h 672"/>
                <a:gd name="T12" fmla="*/ 420748355 w 835"/>
                <a:gd name="T13" fmla="*/ 520499384 h 672"/>
                <a:gd name="T14" fmla="*/ 461248572 w 835"/>
                <a:gd name="T15" fmla="*/ 303546742 h 672"/>
                <a:gd name="T16" fmla="*/ 371248564 w 835"/>
                <a:gd name="T17" fmla="*/ 42832463 h 672"/>
                <a:gd name="T18" fmla="*/ 275623756 w 835"/>
                <a:gd name="T19" fmla="*/ 44693575 h 6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5"/>
                <a:gd name="T31" fmla="*/ 0 h 672"/>
                <a:gd name="T32" fmla="*/ 835 w 835"/>
                <a:gd name="T33" fmla="*/ 672 h 6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5" h="672">
                  <a:moveTo>
                    <a:pt x="490" y="48"/>
                  </a:moveTo>
                  <a:cubicBezTo>
                    <a:pt x="403" y="92"/>
                    <a:pt x="136" y="225"/>
                    <a:pt x="68" y="310"/>
                  </a:cubicBezTo>
                  <a:cubicBezTo>
                    <a:pt x="0" y="395"/>
                    <a:pt x="57" y="507"/>
                    <a:pt x="84" y="558"/>
                  </a:cubicBezTo>
                  <a:cubicBezTo>
                    <a:pt x="111" y="609"/>
                    <a:pt x="174" y="597"/>
                    <a:pt x="231" y="616"/>
                  </a:cubicBezTo>
                  <a:cubicBezTo>
                    <a:pt x="288" y="635"/>
                    <a:pt x="355" y="668"/>
                    <a:pt x="428" y="670"/>
                  </a:cubicBezTo>
                  <a:cubicBezTo>
                    <a:pt x="501" y="672"/>
                    <a:pt x="615" y="648"/>
                    <a:pt x="668" y="630"/>
                  </a:cubicBezTo>
                  <a:cubicBezTo>
                    <a:pt x="721" y="612"/>
                    <a:pt x="723" y="610"/>
                    <a:pt x="748" y="559"/>
                  </a:cubicBezTo>
                  <a:cubicBezTo>
                    <a:pt x="773" y="508"/>
                    <a:pt x="835" y="411"/>
                    <a:pt x="820" y="326"/>
                  </a:cubicBezTo>
                  <a:cubicBezTo>
                    <a:pt x="805" y="241"/>
                    <a:pt x="715" y="92"/>
                    <a:pt x="660" y="46"/>
                  </a:cubicBezTo>
                  <a:cubicBezTo>
                    <a:pt x="605" y="0"/>
                    <a:pt x="525" y="48"/>
                    <a:pt x="490" y="4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72F"/>
                </a:gs>
                <a:gs pos="100000">
                  <a:srgbClr val="EAE4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9" name="Freeform 2263"/>
            <p:cNvSpPr>
              <a:spLocks/>
            </p:cNvSpPr>
            <p:nvPr/>
          </p:nvSpPr>
          <p:spPr bwMode="auto">
            <a:xfrm rot="1518430">
              <a:off x="5635283" y="2251912"/>
              <a:ext cx="256399" cy="195334"/>
            </a:xfrm>
            <a:custGeom>
              <a:avLst/>
              <a:gdLst>
                <a:gd name="T0" fmla="*/ 27958587 w 624"/>
                <a:gd name="T1" fmla="*/ 1915167 h 568"/>
                <a:gd name="T2" fmla="*/ 7988226 w 624"/>
                <a:gd name="T3" fmla="*/ 4787746 h 568"/>
                <a:gd name="T4" fmla="*/ 0 w 624"/>
                <a:gd name="T5" fmla="*/ 19150639 h 568"/>
                <a:gd name="T6" fmla="*/ 7988226 w 624"/>
                <a:gd name="T7" fmla="*/ 30641299 h 568"/>
                <a:gd name="T8" fmla="*/ 23964675 w 624"/>
                <a:gd name="T9" fmla="*/ 33513877 h 568"/>
                <a:gd name="T10" fmla="*/ 47929349 w 624"/>
                <a:gd name="T11" fmla="*/ 27768722 h 568"/>
                <a:gd name="T12" fmla="*/ 47929349 w 624"/>
                <a:gd name="T13" fmla="*/ 13405483 h 568"/>
                <a:gd name="T14" fmla="*/ 35946810 w 624"/>
                <a:gd name="T15" fmla="*/ 1915167 h 568"/>
                <a:gd name="T16" fmla="*/ 27958587 w 624"/>
                <a:gd name="T17" fmla="*/ 1915167 h 5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4"/>
                <a:gd name="T28" fmla="*/ 0 h 568"/>
                <a:gd name="T29" fmla="*/ 624 w 624"/>
                <a:gd name="T30" fmla="*/ 568 h 5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4" h="568">
                  <a:moveTo>
                    <a:pt x="336" y="32"/>
                  </a:moveTo>
                  <a:cubicBezTo>
                    <a:pt x="280" y="40"/>
                    <a:pt x="152" y="32"/>
                    <a:pt x="96" y="80"/>
                  </a:cubicBezTo>
                  <a:cubicBezTo>
                    <a:pt x="40" y="128"/>
                    <a:pt x="0" y="248"/>
                    <a:pt x="0" y="320"/>
                  </a:cubicBezTo>
                  <a:cubicBezTo>
                    <a:pt x="0" y="392"/>
                    <a:pt x="48" y="472"/>
                    <a:pt x="96" y="512"/>
                  </a:cubicBezTo>
                  <a:cubicBezTo>
                    <a:pt x="144" y="552"/>
                    <a:pt x="208" y="568"/>
                    <a:pt x="288" y="560"/>
                  </a:cubicBezTo>
                  <a:cubicBezTo>
                    <a:pt x="368" y="552"/>
                    <a:pt x="528" y="520"/>
                    <a:pt x="576" y="464"/>
                  </a:cubicBezTo>
                  <a:cubicBezTo>
                    <a:pt x="624" y="408"/>
                    <a:pt x="600" y="296"/>
                    <a:pt x="576" y="224"/>
                  </a:cubicBezTo>
                  <a:cubicBezTo>
                    <a:pt x="552" y="152"/>
                    <a:pt x="472" y="64"/>
                    <a:pt x="432" y="32"/>
                  </a:cubicBezTo>
                  <a:cubicBezTo>
                    <a:pt x="392" y="0"/>
                    <a:pt x="392" y="24"/>
                    <a:pt x="336" y="32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400"/>
                </a:gs>
                <a:gs pos="100000">
                  <a:srgbClr val="FF972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0" name="Freeform 2264"/>
            <p:cNvSpPr>
              <a:spLocks/>
            </p:cNvSpPr>
            <p:nvPr/>
          </p:nvSpPr>
          <p:spPr bwMode="auto">
            <a:xfrm rot="1518430">
              <a:off x="5343743" y="2761892"/>
              <a:ext cx="129267" cy="51546"/>
            </a:xfrm>
            <a:custGeom>
              <a:avLst/>
              <a:gdLst>
                <a:gd name="T0" fmla="*/ 0 w 121"/>
                <a:gd name="T1" fmla="*/ 10242731 h 38"/>
                <a:gd name="T2" fmla="*/ 31499484 w 121"/>
                <a:gd name="T3" fmla="*/ 2792980 h 38"/>
                <a:gd name="T4" fmla="*/ 67498740 w 121"/>
                <a:gd name="T5" fmla="*/ 25139527 h 38"/>
                <a:gd name="T6" fmla="*/ 26999711 w 121"/>
                <a:gd name="T7" fmla="*/ 32589278 h 38"/>
                <a:gd name="T8" fmla="*/ 0 w 121"/>
                <a:gd name="T9" fmla="*/ 1024273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38"/>
                <a:gd name="T17" fmla="*/ 121 w 12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38">
                  <a:moveTo>
                    <a:pt x="0" y="11"/>
                  </a:moveTo>
                  <a:cubicBezTo>
                    <a:pt x="2" y="8"/>
                    <a:pt x="36" y="0"/>
                    <a:pt x="56" y="3"/>
                  </a:cubicBezTo>
                  <a:cubicBezTo>
                    <a:pt x="81" y="4"/>
                    <a:pt x="121" y="22"/>
                    <a:pt x="120" y="27"/>
                  </a:cubicBezTo>
                  <a:cubicBezTo>
                    <a:pt x="119" y="32"/>
                    <a:pt x="68" y="38"/>
                    <a:pt x="48" y="35"/>
                  </a:cubicBezTo>
                  <a:cubicBezTo>
                    <a:pt x="28" y="32"/>
                    <a:pt x="10" y="16"/>
                    <a:pt x="0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1" name="Прямоугольник 161"/>
            <p:cNvSpPr>
              <a:spLocks noChangeArrowheads="1"/>
            </p:cNvSpPr>
            <p:nvPr/>
          </p:nvSpPr>
          <p:spPr bwMode="auto">
            <a:xfrm>
              <a:off x="5072066" y="2000240"/>
              <a:ext cx="121444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/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корень</a:t>
              </a:r>
            </a:p>
          </p:txBody>
        </p:sp>
      </p:grpSp>
      <p:grpSp>
        <p:nvGrpSpPr>
          <p:cNvPr id="18441" name="Группа 116"/>
          <p:cNvGrpSpPr>
            <a:grpSpLocks noChangeAspect="1"/>
          </p:cNvGrpSpPr>
          <p:nvPr/>
        </p:nvGrpSpPr>
        <p:grpSpPr bwMode="auto">
          <a:xfrm rot="1730274">
            <a:off x="1285875" y="4643438"/>
            <a:ext cx="357188" cy="620712"/>
            <a:chOff x="3163082" y="5370381"/>
            <a:chExt cx="539234" cy="937887"/>
          </a:xfrm>
        </p:grpSpPr>
        <p:sp>
          <p:nvSpPr>
            <p:cNvPr id="20541" name="Freeform 2260"/>
            <p:cNvSpPr>
              <a:spLocks/>
            </p:cNvSpPr>
            <p:nvPr/>
          </p:nvSpPr>
          <p:spPr bwMode="auto">
            <a:xfrm rot="-563601">
              <a:off x="3163081" y="5530762"/>
              <a:ext cx="527050" cy="771541"/>
            </a:xfrm>
            <a:custGeom>
              <a:avLst/>
              <a:gdLst>
                <a:gd name="T0" fmla="*/ 2147483647 w 1001"/>
                <a:gd name="T1" fmla="*/ 2147483647 h 1124"/>
                <a:gd name="T2" fmla="*/ 2147483647 w 1001"/>
                <a:gd name="T3" fmla="*/ 2147483647 h 1124"/>
                <a:gd name="T4" fmla="*/ 2147483647 w 1001"/>
                <a:gd name="T5" fmla="*/ 1617084023 h 1124"/>
                <a:gd name="T6" fmla="*/ 2147483647 w 1001"/>
                <a:gd name="T7" fmla="*/ 2147483647 h 1124"/>
                <a:gd name="T8" fmla="*/ 2147483647 w 1001"/>
                <a:gd name="T9" fmla="*/ 2147483647 h 1124"/>
                <a:gd name="T10" fmla="*/ 2147483647 w 1001"/>
                <a:gd name="T11" fmla="*/ 2147483647 h 1124"/>
                <a:gd name="T12" fmla="*/ 1021858875 w 1001"/>
                <a:gd name="T13" fmla="*/ 2147483647 h 1124"/>
                <a:gd name="T14" fmla="*/ 2147483647 w 1001"/>
                <a:gd name="T15" fmla="*/ 2147483647 h 1124"/>
                <a:gd name="T16" fmla="*/ 2147483647 w 1001"/>
                <a:gd name="T17" fmla="*/ 2147483647 h 1124"/>
                <a:gd name="T18" fmla="*/ 2147483647 w 1001"/>
                <a:gd name="T19" fmla="*/ 2147483647 h 1124"/>
                <a:gd name="T20" fmla="*/ 2147483647 w 1001"/>
                <a:gd name="T21" fmla="*/ 2147483647 h 1124"/>
                <a:gd name="T22" fmla="*/ 2147483647 w 1001"/>
                <a:gd name="T23" fmla="*/ 2147483647 h 1124"/>
                <a:gd name="T24" fmla="*/ 2147483647 w 1001"/>
                <a:gd name="T25" fmla="*/ 2147483647 h 1124"/>
                <a:gd name="T26" fmla="*/ 2147483647 w 1001"/>
                <a:gd name="T27" fmla="*/ 2147483647 h 1124"/>
                <a:gd name="T28" fmla="*/ 2147483647 w 1001"/>
                <a:gd name="T29" fmla="*/ 2147483647 h 1124"/>
                <a:gd name="T30" fmla="*/ 2147483647 w 1001"/>
                <a:gd name="T31" fmla="*/ 2147483647 h 11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01"/>
                <a:gd name="T49" fmla="*/ 0 h 1124"/>
                <a:gd name="T50" fmla="*/ 1001 w 1001"/>
                <a:gd name="T51" fmla="*/ 1124 h 11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01" h="1124">
                  <a:moveTo>
                    <a:pt x="623" y="37"/>
                  </a:moveTo>
                  <a:cubicBezTo>
                    <a:pt x="611" y="38"/>
                    <a:pt x="566" y="50"/>
                    <a:pt x="551" y="45"/>
                  </a:cubicBezTo>
                  <a:cubicBezTo>
                    <a:pt x="536" y="40"/>
                    <a:pt x="564" y="2"/>
                    <a:pt x="535" y="5"/>
                  </a:cubicBezTo>
                  <a:cubicBezTo>
                    <a:pt x="506" y="8"/>
                    <a:pt x="414" y="14"/>
                    <a:pt x="379" y="65"/>
                  </a:cubicBezTo>
                  <a:cubicBezTo>
                    <a:pt x="344" y="116"/>
                    <a:pt x="362" y="234"/>
                    <a:pt x="323" y="311"/>
                  </a:cubicBezTo>
                  <a:cubicBezTo>
                    <a:pt x="284" y="388"/>
                    <a:pt x="196" y="436"/>
                    <a:pt x="143" y="525"/>
                  </a:cubicBezTo>
                  <a:cubicBezTo>
                    <a:pt x="90" y="614"/>
                    <a:pt x="0" y="758"/>
                    <a:pt x="7" y="845"/>
                  </a:cubicBezTo>
                  <a:cubicBezTo>
                    <a:pt x="14" y="932"/>
                    <a:pt x="97" y="999"/>
                    <a:pt x="183" y="1045"/>
                  </a:cubicBezTo>
                  <a:cubicBezTo>
                    <a:pt x="269" y="1091"/>
                    <a:pt x="412" y="1124"/>
                    <a:pt x="523" y="1121"/>
                  </a:cubicBezTo>
                  <a:cubicBezTo>
                    <a:pt x="634" y="1118"/>
                    <a:pt x="769" y="1084"/>
                    <a:pt x="847" y="1029"/>
                  </a:cubicBezTo>
                  <a:cubicBezTo>
                    <a:pt x="925" y="974"/>
                    <a:pt x="981" y="870"/>
                    <a:pt x="991" y="789"/>
                  </a:cubicBezTo>
                  <a:cubicBezTo>
                    <a:pt x="1001" y="708"/>
                    <a:pt x="942" y="621"/>
                    <a:pt x="907" y="545"/>
                  </a:cubicBezTo>
                  <a:cubicBezTo>
                    <a:pt x="872" y="469"/>
                    <a:pt x="802" y="404"/>
                    <a:pt x="783" y="333"/>
                  </a:cubicBezTo>
                  <a:cubicBezTo>
                    <a:pt x="764" y="262"/>
                    <a:pt x="815" y="170"/>
                    <a:pt x="791" y="117"/>
                  </a:cubicBezTo>
                  <a:cubicBezTo>
                    <a:pt x="767" y="64"/>
                    <a:pt x="668" y="26"/>
                    <a:pt x="639" y="13"/>
                  </a:cubicBezTo>
                  <a:cubicBezTo>
                    <a:pt x="610" y="0"/>
                    <a:pt x="620" y="32"/>
                    <a:pt x="615" y="37"/>
                  </a:cubicBezTo>
                </a:path>
              </a:pathLst>
            </a:custGeom>
            <a:gradFill rotWithShape="1">
              <a:gsLst>
                <a:gs pos="0">
                  <a:srgbClr val="FAF400"/>
                </a:gs>
                <a:gs pos="100000">
                  <a:srgbClr val="D2CD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2" name="Freeform 2261"/>
            <p:cNvSpPr>
              <a:spLocks/>
            </p:cNvSpPr>
            <p:nvPr/>
          </p:nvSpPr>
          <p:spPr bwMode="auto">
            <a:xfrm rot="-563601">
              <a:off x="3380053" y="5370381"/>
              <a:ext cx="101093" cy="201809"/>
            </a:xfrm>
            <a:custGeom>
              <a:avLst/>
              <a:gdLst>
                <a:gd name="T0" fmla="*/ 44634141 w 192"/>
                <a:gd name="T1" fmla="*/ 9894817 h 294"/>
                <a:gd name="T2" fmla="*/ 9148391 w 192"/>
                <a:gd name="T3" fmla="*/ 89052667 h 294"/>
                <a:gd name="T4" fmla="*/ 277479 w 192"/>
                <a:gd name="T5" fmla="*/ 122977866 h 294"/>
                <a:gd name="T6" fmla="*/ 6930662 w 192"/>
                <a:gd name="T7" fmla="*/ 138055875 h 294"/>
                <a:gd name="T8" fmla="*/ 18019830 w 192"/>
                <a:gd name="T9" fmla="*/ 126747025 h 294"/>
                <a:gd name="T10" fmla="*/ 18019830 w 192"/>
                <a:gd name="T11" fmla="*/ 104130698 h 294"/>
                <a:gd name="T12" fmla="*/ 33544972 w 192"/>
                <a:gd name="T13" fmla="*/ 62667181 h 294"/>
                <a:gd name="T14" fmla="*/ 51287322 w 192"/>
                <a:gd name="T15" fmla="*/ 28741994 h 294"/>
                <a:gd name="T16" fmla="*/ 44634141 w 192"/>
                <a:gd name="T17" fmla="*/ 9894817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3" name="Freeform 2262"/>
            <p:cNvSpPr>
              <a:spLocks/>
            </p:cNvSpPr>
            <p:nvPr/>
          </p:nvSpPr>
          <p:spPr bwMode="auto">
            <a:xfrm rot="-563601">
              <a:off x="3262669" y="5791448"/>
              <a:ext cx="439647" cy="461277"/>
            </a:xfrm>
            <a:custGeom>
              <a:avLst/>
              <a:gdLst>
                <a:gd name="T0" fmla="*/ 135840912 w 835"/>
                <a:gd name="T1" fmla="*/ 22616304 h 672"/>
                <a:gd name="T2" fmla="*/ 18851645 w 835"/>
                <a:gd name="T3" fmla="*/ 146064862 h 672"/>
                <a:gd name="T4" fmla="*/ 23287076 w 835"/>
                <a:gd name="T5" fmla="*/ 262917584 h 672"/>
                <a:gd name="T6" fmla="*/ 64039454 w 835"/>
                <a:gd name="T7" fmla="*/ 290245491 h 672"/>
                <a:gd name="T8" fmla="*/ 118653089 w 835"/>
                <a:gd name="T9" fmla="*/ 315689164 h 672"/>
                <a:gd name="T10" fmla="*/ 185187752 w 835"/>
                <a:gd name="T11" fmla="*/ 296842024 h 672"/>
                <a:gd name="T12" fmla="*/ 207365436 w 835"/>
                <a:gd name="T13" fmla="*/ 263388471 h 672"/>
                <a:gd name="T14" fmla="*/ 227325931 w 835"/>
                <a:gd name="T15" fmla="*/ 153603855 h 672"/>
                <a:gd name="T16" fmla="*/ 182969510 w 835"/>
                <a:gd name="T17" fmla="*/ 21674525 h 672"/>
                <a:gd name="T18" fmla="*/ 135840912 w 835"/>
                <a:gd name="T19" fmla="*/ 22616304 h 6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5"/>
                <a:gd name="T31" fmla="*/ 0 h 672"/>
                <a:gd name="T32" fmla="*/ 835 w 835"/>
                <a:gd name="T33" fmla="*/ 672 h 6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5" h="672">
                  <a:moveTo>
                    <a:pt x="490" y="48"/>
                  </a:moveTo>
                  <a:cubicBezTo>
                    <a:pt x="403" y="92"/>
                    <a:pt x="136" y="225"/>
                    <a:pt x="68" y="310"/>
                  </a:cubicBezTo>
                  <a:cubicBezTo>
                    <a:pt x="0" y="395"/>
                    <a:pt x="57" y="507"/>
                    <a:pt x="84" y="558"/>
                  </a:cubicBezTo>
                  <a:cubicBezTo>
                    <a:pt x="111" y="609"/>
                    <a:pt x="174" y="597"/>
                    <a:pt x="231" y="616"/>
                  </a:cubicBezTo>
                  <a:cubicBezTo>
                    <a:pt x="288" y="635"/>
                    <a:pt x="355" y="668"/>
                    <a:pt x="428" y="670"/>
                  </a:cubicBezTo>
                  <a:cubicBezTo>
                    <a:pt x="501" y="672"/>
                    <a:pt x="615" y="648"/>
                    <a:pt x="668" y="630"/>
                  </a:cubicBezTo>
                  <a:cubicBezTo>
                    <a:pt x="721" y="612"/>
                    <a:pt x="723" y="610"/>
                    <a:pt x="748" y="559"/>
                  </a:cubicBezTo>
                  <a:cubicBezTo>
                    <a:pt x="773" y="508"/>
                    <a:pt x="835" y="411"/>
                    <a:pt x="820" y="326"/>
                  </a:cubicBezTo>
                  <a:cubicBezTo>
                    <a:pt x="805" y="241"/>
                    <a:pt x="715" y="92"/>
                    <a:pt x="660" y="46"/>
                  </a:cubicBezTo>
                  <a:cubicBezTo>
                    <a:pt x="605" y="0"/>
                    <a:pt x="525" y="48"/>
                    <a:pt x="490" y="4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72F"/>
                </a:gs>
                <a:gs pos="100000">
                  <a:srgbClr val="EAE4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4" name="Freeform 2263"/>
            <p:cNvSpPr>
              <a:spLocks/>
            </p:cNvSpPr>
            <p:nvPr/>
          </p:nvSpPr>
          <p:spPr bwMode="auto">
            <a:xfrm rot="-563601">
              <a:off x="3429429" y="5961250"/>
              <a:ext cx="126366" cy="98845"/>
            </a:xfrm>
            <a:custGeom>
              <a:avLst/>
              <a:gdLst>
                <a:gd name="T0" fmla="*/ 13779363 w 624"/>
                <a:gd name="T1" fmla="*/ 969133 h 568"/>
                <a:gd name="T2" fmla="*/ 3936989 w 624"/>
                <a:gd name="T3" fmla="*/ 2422746 h 568"/>
                <a:gd name="T4" fmla="*/ 0 w 624"/>
                <a:gd name="T5" fmla="*/ 9690811 h 568"/>
                <a:gd name="T6" fmla="*/ 3936989 w 624"/>
                <a:gd name="T7" fmla="*/ 15505438 h 568"/>
                <a:gd name="T8" fmla="*/ 11810967 w 624"/>
                <a:gd name="T9" fmla="*/ 16959051 h 568"/>
                <a:gd name="T10" fmla="*/ 23621934 w 624"/>
                <a:gd name="T11" fmla="*/ 14051825 h 568"/>
                <a:gd name="T12" fmla="*/ 23621934 w 624"/>
                <a:gd name="T13" fmla="*/ 6783586 h 568"/>
                <a:gd name="T14" fmla="*/ 17716351 w 624"/>
                <a:gd name="T15" fmla="*/ 969133 h 568"/>
                <a:gd name="T16" fmla="*/ 13779363 w 624"/>
                <a:gd name="T17" fmla="*/ 969133 h 5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4"/>
                <a:gd name="T28" fmla="*/ 0 h 568"/>
                <a:gd name="T29" fmla="*/ 624 w 624"/>
                <a:gd name="T30" fmla="*/ 568 h 5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4" h="568">
                  <a:moveTo>
                    <a:pt x="336" y="32"/>
                  </a:moveTo>
                  <a:cubicBezTo>
                    <a:pt x="280" y="40"/>
                    <a:pt x="152" y="32"/>
                    <a:pt x="96" y="80"/>
                  </a:cubicBezTo>
                  <a:cubicBezTo>
                    <a:pt x="40" y="128"/>
                    <a:pt x="0" y="248"/>
                    <a:pt x="0" y="320"/>
                  </a:cubicBezTo>
                  <a:cubicBezTo>
                    <a:pt x="0" y="392"/>
                    <a:pt x="48" y="472"/>
                    <a:pt x="96" y="512"/>
                  </a:cubicBezTo>
                  <a:cubicBezTo>
                    <a:pt x="144" y="552"/>
                    <a:pt x="208" y="568"/>
                    <a:pt x="288" y="560"/>
                  </a:cubicBezTo>
                  <a:cubicBezTo>
                    <a:pt x="368" y="552"/>
                    <a:pt x="528" y="520"/>
                    <a:pt x="576" y="464"/>
                  </a:cubicBezTo>
                  <a:cubicBezTo>
                    <a:pt x="624" y="408"/>
                    <a:pt x="600" y="296"/>
                    <a:pt x="576" y="224"/>
                  </a:cubicBezTo>
                  <a:cubicBezTo>
                    <a:pt x="552" y="152"/>
                    <a:pt x="472" y="64"/>
                    <a:pt x="432" y="32"/>
                  </a:cubicBezTo>
                  <a:cubicBezTo>
                    <a:pt x="392" y="0"/>
                    <a:pt x="392" y="24"/>
                    <a:pt x="336" y="32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400"/>
                </a:gs>
                <a:gs pos="100000">
                  <a:srgbClr val="FF972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5" name="Freeform 2264"/>
            <p:cNvSpPr>
              <a:spLocks/>
            </p:cNvSpPr>
            <p:nvPr/>
          </p:nvSpPr>
          <p:spPr bwMode="auto">
            <a:xfrm rot="-563601">
              <a:off x="3439787" y="6282184"/>
              <a:ext cx="63709" cy="26084"/>
            </a:xfrm>
            <a:custGeom>
              <a:avLst/>
              <a:gdLst>
                <a:gd name="T0" fmla="*/ 0 w 121"/>
                <a:gd name="T1" fmla="*/ 5183165 h 38"/>
                <a:gd name="T2" fmla="*/ 15524462 w 121"/>
                <a:gd name="T3" fmla="*/ 1413341 h 38"/>
                <a:gd name="T4" fmla="*/ 33266628 w 121"/>
                <a:gd name="T5" fmla="*/ 12721442 h 38"/>
                <a:gd name="T6" fmla="*/ 13306757 w 121"/>
                <a:gd name="T7" fmla="*/ 16491265 h 38"/>
                <a:gd name="T8" fmla="*/ 0 w 121"/>
                <a:gd name="T9" fmla="*/ 5183165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38"/>
                <a:gd name="T17" fmla="*/ 121 w 12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38">
                  <a:moveTo>
                    <a:pt x="0" y="11"/>
                  </a:moveTo>
                  <a:cubicBezTo>
                    <a:pt x="2" y="8"/>
                    <a:pt x="36" y="0"/>
                    <a:pt x="56" y="3"/>
                  </a:cubicBezTo>
                  <a:cubicBezTo>
                    <a:pt x="81" y="4"/>
                    <a:pt x="121" y="22"/>
                    <a:pt x="120" y="27"/>
                  </a:cubicBezTo>
                  <a:cubicBezTo>
                    <a:pt x="119" y="32"/>
                    <a:pt x="68" y="38"/>
                    <a:pt x="48" y="35"/>
                  </a:cubicBezTo>
                  <a:cubicBezTo>
                    <a:pt x="28" y="32"/>
                    <a:pt x="10" y="16"/>
                    <a:pt x="0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53" name="Группа 112"/>
          <p:cNvGrpSpPr>
            <a:grpSpLocks noChangeAspect="1"/>
          </p:cNvGrpSpPr>
          <p:nvPr/>
        </p:nvGrpSpPr>
        <p:grpSpPr bwMode="auto">
          <a:xfrm rot="20588738">
            <a:off x="2320369" y="1701004"/>
            <a:ext cx="444666" cy="303068"/>
            <a:chOff x="3500430" y="5429264"/>
            <a:chExt cx="837295" cy="571504"/>
          </a:xfrm>
        </p:grpSpPr>
        <p:sp>
          <p:nvSpPr>
            <p:cNvPr id="555" name="Freeform 743"/>
            <p:cNvSpPr>
              <a:spLocks/>
            </p:cNvSpPr>
            <p:nvPr/>
          </p:nvSpPr>
          <p:spPr bwMode="auto">
            <a:xfrm rot="13053935">
              <a:off x="3531756" y="5730677"/>
              <a:ext cx="803423" cy="270091"/>
            </a:xfrm>
            <a:custGeom>
              <a:avLst/>
              <a:gdLst>
                <a:gd name="connsiteX0" fmla="*/ 966 w 966"/>
                <a:gd name="connsiteY0" fmla="*/ 305 h 350"/>
                <a:gd name="connsiteX1" fmla="*/ 822 w 966"/>
                <a:gd name="connsiteY1" fmla="*/ 81 h 350"/>
                <a:gd name="connsiteX2" fmla="*/ 694 w 966"/>
                <a:gd name="connsiteY2" fmla="*/ 9 h 350"/>
                <a:gd name="connsiteX3" fmla="*/ 494 w 966"/>
                <a:gd name="connsiteY3" fmla="*/ 57 h 350"/>
                <a:gd name="connsiteX4" fmla="*/ 0 w 966"/>
                <a:gd name="connsiteY4" fmla="*/ 350 h 350"/>
                <a:gd name="connsiteX0" fmla="*/ 966 w 966"/>
                <a:gd name="connsiteY0" fmla="*/ 300 h 345"/>
                <a:gd name="connsiteX1" fmla="*/ 822 w 966"/>
                <a:gd name="connsiteY1" fmla="*/ 76 h 345"/>
                <a:gd name="connsiteX2" fmla="*/ 694 w 966"/>
                <a:gd name="connsiteY2" fmla="*/ 4 h 345"/>
                <a:gd name="connsiteX3" fmla="*/ 494 w 966"/>
                <a:gd name="connsiteY3" fmla="*/ 52 h 345"/>
                <a:gd name="connsiteX4" fmla="*/ 221 w 966"/>
                <a:gd name="connsiteY4" fmla="*/ 171 h 345"/>
                <a:gd name="connsiteX5" fmla="*/ 0 w 966"/>
                <a:gd name="connsiteY5" fmla="*/ 345 h 345"/>
                <a:gd name="connsiteX0" fmla="*/ 920 w 920"/>
                <a:gd name="connsiteY0" fmla="*/ 300 h 361"/>
                <a:gd name="connsiteX1" fmla="*/ 776 w 920"/>
                <a:gd name="connsiteY1" fmla="*/ 76 h 361"/>
                <a:gd name="connsiteX2" fmla="*/ 648 w 920"/>
                <a:gd name="connsiteY2" fmla="*/ 4 h 361"/>
                <a:gd name="connsiteX3" fmla="*/ 448 w 920"/>
                <a:gd name="connsiteY3" fmla="*/ 52 h 361"/>
                <a:gd name="connsiteX4" fmla="*/ 175 w 920"/>
                <a:gd name="connsiteY4" fmla="*/ 171 h 361"/>
                <a:gd name="connsiteX5" fmla="*/ 0 w 920"/>
                <a:gd name="connsiteY5" fmla="*/ 361 h 361"/>
                <a:gd name="connsiteX0" fmla="*/ 1051 w 1051"/>
                <a:gd name="connsiteY0" fmla="*/ 300 h 361"/>
                <a:gd name="connsiteX1" fmla="*/ 907 w 1051"/>
                <a:gd name="connsiteY1" fmla="*/ 76 h 361"/>
                <a:gd name="connsiteX2" fmla="*/ 779 w 1051"/>
                <a:gd name="connsiteY2" fmla="*/ 4 h 361"/>
                <a:gd name="connsiteX3" fmla="*/ 579 w 1051"/>
                <a:gd name="connsiteY3" fmla="*/ 52 h 361"/>
                <a:gd name="connsiteX4" fmla="*/ 306 w 1051"/>
                <a:gd name="connsiteY4" fmla="*/ 171 h 361"/>
                <a:gd name="connsiteX5" fmla="*/ 131 w 1051"/>
                <a:gd name="connsiteY5" fmla="*/ 361 h 361"/>
                <a:gd name="connsiteX0" fmla="*/ 1046 w 1046"/>
                <a:gd name="connsiteY0" fmla="*/ 245 h 361"/>
                <a:gd name="connsiteX1" fmla="*/ 907 w 1046"/>
                <a:gd name="connsiteY1" fmla="*/ 76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46 w 1046"/>
                <a:gd name="connsiteY0" fmla="*/ 245 h 361"/>
                <a:gd name="connsiteX1" fmla="*/ 999 w 1046"/>
                <a:gd name="connsiteY1" fmla="*/ 40 h 361"/>
                <a:gd name="connsiteX2" fmla="*/ 779 w 1046"/>
                <a:gd name="connsiteY2" fmla="*/ 4 h 361"/>
                <a:gd name="connsiteX3" fmla="*/ 579 w 1046"/>
                <a:gd name="connsiteY3" fmla="*/ 52 h 361"/>
                <a:gd name="connsiteX4" fmla="*/ 306 w 1046"/>
                <a:gd name="connsiteY4" fmla="*/ 171 h 361"/>
                <a:gd name="connsiteX5" fmla="*/ 131 w 1046"/>
                <a:gd name="connsiteY5" fmla="*/ 361 h 361"/>
                <a:gd name="connsiteX0" fmla="*/ 1072 w 1072"/>
                <a:gd name="connsiteY0" fmla="*/ 245 h 382"/>
                <a:gd name="connsiteX1" fmla="*/ 1025 w 1072"/>
                <a:gd name="connsiteY1" fmla="*/ 40 h 382"/>
                <a:gd name="connsiteX2" fmla="*/ 805 w 1072"/>
                <a:gd name="connsiteY2" fmla="*/ 4 h 382"/>
                <a:gd name="connsiteX3" fmla="*/ 605 w 1072"/>
                <a:gd name="connsiteY3" fmla="*/ 52 h 382"/>
                <a:gd name="connsiteX4" fmla="*/ 332 w 1072"/>
                <a:gd name="connsiteY4" fmla="*/ 171 h 382"/>
                <a:gd name="connsiteX5" fmla="*/ 131 w 1072"/>
                <a:gd name="connsiteY5" fmla="*/ 382 h 382"/>
                <a:gd name="connsiteX0" fmla="*/ 1174 w 1174"/>
                <a:gd name="connsiteY0" fmla="*/ 245 h 382"/>
                <a:gd name="connsiteX1" fmla="*/ 1127 w 1174"/>
                <a:gd name="connsiteY1" fmla="*/ 40 h 382"/>
                <a:gd name="connsiteX2" fmla="*/ 907 w 1174"/>
                <a:gd name="connsiteY2" fmla="*/ 4 h 382"/>
                <a:gd name="connsiteX3" fmla="*/ 707 w 1174"/>
                <a:gd name="connsiteY3" fmla="*/ 52 h 382"/>
                <a:gd name="connsiteX4" fmla="*/ 434 w 1174"/>
                <a:gd name="connsiteY4" fmla="*/ 171 h 382"/>
                <a:gd name="connsiteX5" fmla="*/ 233 w 1174"/>
                <a:gd name="connsiteY5" fmla="*/ 382 h 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" h="382">
                  <a:moveTo>
                    <a:pt x="1174" y="245"/>
                  </a:moveTo>
                  <a:cubicBezTo>
                    <a:pt x="1150" y="208"/>
                    <a:pt x="1171" y="80"/>
                    <a:pt x="1127" y="40"/>
                  </a:cubicBezTo>
                  <a:cubicBezTo>
                    <a:pt x="1083" y="0"/>
                    <a:pt x="977" y="2"/>
                    <a:pt x="907" y="4"/>
                  </a:cubicBezTo>
                  <a:cubicBezTo>
                    <a:pt x="837" y="6"/>
                    <a:pt x="786" y="24"/>
                    <a:pt x="707" y="52"/>
                  </a:cubicBezTo>
                  <a:cubicBezTo>
                    <a:pt x="628" y="80"/>
                    <a:pt x="513" y="116"/>
                    <a:pt x="434" y="171"/>
                  </a:cubicBezTo>
                  <a:cubicBezTo>
                    <a:pt x="355" y="226"/>
                    <a:pt x="0" y="328"/>
                    <a:pt x="233" y="3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ln w="3175" cap="flat" cmpd="sng">
              <a:gradFill flip="none" rotWithShape="1">
                <a:gsLst>
                  <a:gs pos="0">
                    <a:srgbClr val="800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56" name="Freeform 744"/>
            <p:cNvSpPr>
              <a:spLocks/>
            </p:cNvSpPr>
            <p:nvPr/>
          </p:nvSpPr>
          <p:spPr bwMode="auto">
            <a:xfrm rot="12924124">
              <a:off x="3586434" y="5540400"/>
              <a:ext cx="751291" cy="315611"/>
            </a:xfrm>
            <a:custGeom>
              <a:avLst/>
              <a:gdLst>
                <a:gd name="connsiteX0" fmla="*/ 35 w 902"/>
                <a:gd name="connsiteY0" fmla="*/ 92 h 395"/>
                <a:gd name="connsiteX1" fmla="*/ 92 w 902"/>
                <a:gd name="connsiteY1" fmla="*/ 161 h 395"/>
                <a:gd name="connsiteX2" fmla="*/ 587 w 902"/>
                <a:gd name="connsiteY2" fmla="*/ 380 h 395"/>
                <a:gd name="connsiteX3" fmla="*/ 867 w 902"/>
                <a:gd name="connsiteY3" fmla="*/ 252 h 395"/>
                <a:gd name="connsiteX4" fmla="*/ 795 w 902"/>
                <a:gd name="connsiteY4" fmla="*/ 28 h 395"/>
                <a:gd name="connsiteX5" fmla="*/ 267 w 902"/>
                <a:gd name="connsiteY5" fmla="*/ 84 h 395"/>
                <a:gd name="connsiteX0" fmla="*/ 35 w 901"/>
                <a:gd name="connsiteY0" fmla="*/ 92 h 349"/>
                <a:gd name="connsiteX1" fmla="*/ 92 w 901"/>
                <a:gd name="connsiteY1" fmla="*/ 161 h 349"/>
                <a:gd name="connsiteX2" fmla="*/ 588 w 901"/>
                <a:gd name="connsiteY2" fmla="*/ 334 h 349"/>
                <a:gd name="connsiteX3" fmla="*/ 867 w 901"/>
                <a:gd name="connsiteY3" fmla="*/ 252 h 349"/>
                <a:gd name="connsiteX4" fmla="*/ 795 w 901"/>
                <a:gd name="connsiteY4" fmla="*/ 28 h 349"/>
                <a:gd name="connsiteX5" fmla="*/ 267 w 901"/>
                <a:gd name="connsiteY5" fmla="*/ 84 h 349"/>
                <a:gd name="connsiteX0" fmla="*/ 47 w 913"/>
                <a:gd name="connsiteY0" fmla="*/ 92 h 339"/>
                <a:gd name="connsiteX1" fmla="*/ 92 w 913"/>
                <a:gd name="connsiteY1" fmla="*/ 223 h 339"/>
                <a:gd name="connsiteX2" fmla="*/ 600 w 913"/>
                <a:gd name="connsiteY2" fmla="*/ 334 h 339"/>
                <a:gd name="connsiteX3" fmla="*/ 879 w 913"/>
                <a:gd name="connsiteY3" fmla="*/ 252 h 339"/>
                <a:gd name="connsiteX4" fmla="*/ 807 w 913"/>
                <a:gd name="connsiteY4" fmla="*/ 28 h 339"/>
                <a:gd name="connsiteX5" fmla="*/ 279 w 913"/>
                <a:gd name="connsiteY5" fmla="*/ 84 h 339"/>
                <a:gd name="connsiteX0" fmla="*/ 113 w 979"/>
                <a:gd name="connsiteY0" fmla="*/ 92 h 339"/>
                <a:gd name="connsiteX1" fmla="*/ 158 w 979"/>
                <a:gd name="connsiteY1" fmla="*/ 223 h 339"/>
                <a:gd name="connsiteX2" fmla="*/ 666 w 979"/>
                <a:gd name="connsiteY2" fmla="*/ 334 h 339"/>
                <a:gd name="connsiteX3" fmla="*/ 945 w 979"/>
                <a:gd name="connsiteY3" fmla="*/ 252 h 339"/>
                <a:gd name="connsiteX4" fmla="*/ 873 w 979"/>
                <a:gd name="connsiteY4" fmla="*/ 28 h 339"/>
                <a:gd name="connsiteX5" fmla="*/ 345 w 979"/>
                <a:gd name="connsiteY5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26 w 960"/>
                <a:gd name="connsiteY6" fmla="*/ 84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94 w 960"/>
                <a:gd name="connsiteY0" fmla="*/ 92 h 339"/>
                <a:gd name="connsiteX1" fmla="*/ 7 w 960"/>
                <a:gd name="connsiteY1" fmla="*/ 114 h 339"/>
                <a:gd name="connsiteX2" fmla="*/ 139 w 960"/>
                <a:gd name="connsiteY2" fmla="*/ 223 h 339"/>
                <a:gd name="connsiteX3" fmla="*/ 647 w 960"/>
                <a:gd name="connsiteY3" fmla="*/ 334 h 339"/>
                <a:gd name="connsiteX4" fmla="*/ 926 w 960"/>
                <a:gd name="connsiteY4" fmla="*/ 252 h 339"/>
                <a:gd name="connsiteX5" fmla="*/ 854 w 960"/>
                <a:gd name="connsiteY5" fmla="*/ 28 h 339"/>
                <a:gd name="connsiteX6" fmla="*/ 334 w 960"/>
                <a:gd name="connsiteY6" fmla="*/ 82 h 339"/>
                <a:gd name="connsiteX0" fmla="*/ 152 w 1018"/>
                <a:gd name="connsiteY0" fmla="*/ 92 h 339"/>
                <a:gd name="connsiteX1" fmla="*/ 7 w 1018"/>
                <a:gd name="connsiteY1" fmla="*/ 120 h 339"/>
                <a:gd name="connsiteX2" fmla="*/ 197 w 1018"/>
                <a:gd name="connsiteY2" fmla="*/ 223 h 339"/>
                <a:gd name="connsiteX3" fmla="*/ 705 w 1018"/>
                <a:gd name="connsiteY3" fmla="*/ 334 h 339"/>
                <a:gd name="connsiteX4" fmla="*/ 984 w 1018"/>
                <a:gd name="connsiteY4" fmla="*/ 252 h 339"/>
                <a:gd name="connsiteX5" fmla="*/ 912 w 1018"/>
                <a:gd name="connsiteY5" fmla="*/ 28 h 339"/>
                <a:gd name="connsiteX6" fmla="*/ 392 w 1018"/>
                <a:gd name="connsiteY6" fmla="*/ 82 h 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" h="339">
                  <a:moveTo>
                    <a:pt x="152" y="92"/>
                  </a:moveTo>
                  <a:cubicBezTo>
                    <a:pt x="152" y="92"/>
                    <a:pt x="0" y="98"/>
                    <a:pt x="7" y="120"/>
                  </a:cubicBezTo>
                  <a:cubicBezTo>
                    <a:pt x="14" y="142"/>
                    <a:pt x="81" y="187"/>
                    <a:pt x="197" y="223"/>
                  </a:cubicBezTo>
                  <a:cubicBezTo>
                    <a:pt x="313" y="259"/>
                    <a:pt x="574" y="329"/>
                    <a:pt x="705" y="334"/>
                  </a:cubicBezTo>
                  <a:cubicBezTo>
                    <a:pt x="836" y="339"/>
                    <a:pt x="950" y="303"/>
                    <a:pt x="984" y="252"/>
                  </a:cubicBezTo>
                  <a:cubicBezTo>
                    <a:pt x="1018" y="201"/>
                    <a:pt x="1011" y="56"/>
                    <a:pt x="912" y="28"/>
                  </a:cubicBezTo>
                  <a:cubicBezTo>
                    <a:pt x="813" y="0"/>
                    <a:pt x="644" y="82"/>
                    <a:pt x="392" y="82"/>
                  </a:cubicBezTo>
                </a:path>
              </a:pathLst>
            </a:custGeom>
            <a:gradFill flip="none" rotWithShape="1">
              <a:gsLst>
                <a:gs pos="0">
                  <a:srgbClr val="364C20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r="100000" b="100000"/>
              </a:path>
              <a:tileRect l="-100000" t="-100000"/>
            </a:gradFill>
            <a:ln w="3175" cap="flat" cmpd="sng">
              <a:gradFill flip="none" rotWithShape="1">
                <a:gsLst>
                  <a:gs pos="0">
                    <a:srgbClr val="800000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64" name="Freeform 745"/>
            <p:cNvSpPr>
              <a:spLocks/>
            </p:cNvSpPr>
            <p:nvPr/>
          </p:nvSpPr>
          <p:spPr bwMode="auto">
            <a:xfrm rot="12924124">
              <a:off x="3715964" y="5429264"/>
              <a:ext cx="50516" cy="24749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65" name="Freeform 745"/>
            <p:cNvSpPr>
              <a:spLocks/>
            </p:cNvSpPr>
            <p:nvPr/>
          </p:nvSpPr>
          <p:spPr bwMode="auto">
            <a:xfrm rot="12924124">
              <a:off x="3844931" y="5521000"/>
              <a:ext cx="43453" cy="204409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66" name="Freeform 745"/>
            <p:cNvSpPr>
              <a:spLocks/>
            </p:cNvSpPr>
            <p:nvPr/>
          </p:nvSpPr>
          <p:spPr bwMode="auto">
            <a:xfrm rot="12924124">
              <a:off x="3947821" y="5620357"/>
              <a:ext cx="56259" cy="15289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68" name="Freeform 745"/>
            <p:cNvSpPr>
              <a:spLocks/>
            </p:cNvSpPr>
            <p:nvPr/>
          </p:nvSpPr>
          <p:spPr bwMode="auto">
            <a:xfrm rot="10313961">
              <a:off x="3684351" y="5693894"/>
              <a:ext cx="52213" cy="1452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69" name="Freeform 745"/>
            <p:cNvSpPr>
              <a:spLocks/>
            </p:cNvSpPr>
            <p:nvPr/>
          </p:nvSpPr>
          <p:spPr bwMode="auto">
            <a:xfrm rot="10313961">
              <a:off x="3825605" y="5764089"/>
              <a:ext cx="52213" cy="11051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60"/>
                </a:cxn>
                <a:cxn ang="0">
                  <a:pos x="0" y="288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0">
                    <a:srgbClr val="47642A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70" name="Freeform 2261"/>
            <p:cNvSpPr>
              <a:spLocks/>
            </p:cNvSpPr>
            <p:nvPr/>
          </p:nvSpPr>
          <p:spPr bwMode="auto">
            <a:xfrm rot="-3726419">
              <a:off x="3549456" y="5486271"/>
              <a:ext cx="74607" cy="172660"/>
            </a:xfrm>
            <a:custGeom>
              <a:avLst/>
              <a:gdLst>
                <a:gd name="T0" fmla="*/ 24309834 w 192"/>
                <a:gd name="T1" fmla="*/ 7242910 h 294"/>
                <a:gd name="T2" fmla="*/ 4982737 w 192"/>
                <a:gd name="T3" fmla="*/ 65185601 h 294"/>
                <a:gd name="T4" fmla="*/ 151157 w 192"/>
                <a:gd name="T5" fmla="*/ 90018111 h 294"/>
                <a:gd name="T6" fmla="*/ 3774648 w 192"/>
                <a:gd name="T7" fmla="*/ 101054839 h 294"/>
                <a:gd name="T8" fmla="*/ 9814706 w 192"/>
                <a:gd name="T9" fmla="*/ 92777146 h 294"/>
                <a:gd name="T10" fmla="*/ 9814706 w 192"/>
                <a:gd name="T11" fmla="*/ 76222329 h 294"/>
                <a:gd name="T12" fmla="*/ 18270167 w 192"/>
                <a:gd name="T13" fmla="*/ 45871181 h 294"/>
                <a:gd name="T14" fmla="*/ 27933719 w 192"/>
                <a:gd name="T15" fmla="*/ 21038680 h 294"/>
                <a:gd name="T16" fmla="*/ 24309834 w 192"/>
                <a:gd name="T17" fmla="*/ 7242910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94"/>
                <a:gd name="T29" fmla="*/ 192 w 192"/>
                <a:gd name="T30" fmla="*/ 294 h 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71" name="ай 2.wav">
            <a:hlinkClick r:id="" action="ppaction://media"/>
          </p:cNvPr>
          <p:cNvPicPr>
            <a:picLocks noRot="1" noChangeAspect="1"/>
          </p:cNvPicPr>
          <p:nvPr>
            <a:wavAudioFile r:embed="rId1" name="ай 2.wav"/>
          </p:nvPr>
        </p:nvPicPr>
        <p:blipFill>
          <a:blip r:embed="rId10"/>
          <a:stretch>
            <a:fillRect/>
          </a:stretch>
        </p:blipFill>
        <p:spPr>
          <a:xfrm>
            <a:off x="142844" y="5429264"/>
            <a:ext cx="244475" cy="244475"/>
          </a:xfrm>
          <a:prstGeom prst="rect">
            <a:avLst/>
          </a:prstGeom>
        </p:spPr>
      </p:pic>
      <p:pic>
        <p:nvPicPr>
          <p:cNvPr id="572" name="молодец 2.wav">
            <a:hlinkClick r:id="" action="ppaction://media"/>
          </p:cNvPr>
          <p:cNvPicPr>
            <a:picLocks noRot="1" noChangeAspect="1"/>
          </p:cNvPicPr>
          <p:nvPr>
            <a:wavAudioFile r:embed="rId2" name="молодец 2.wav"/>
          </p:nvPr>
        </p:nvPicPr>
        <p:blipFill>
          <a:blip r:embed="rId11"/>
          <a:stretch>
            <a:fillRect/>
          </a:stretch>
        </p:blipFill>
        <p:spPr>
          <a:xfrm>
            <a:off x="142844" y="5715016"/>
            <a:ext cx="244475" cy="244475"/>
          </a:xfrm>
          <a:prstGeom prst="rect">
            <a:avLst/>
          </a:prstGeom>
        </p:spPr>
      </p:pic>
      <p:pic>
        <p:nvPicPr>
          <p:cNvPr id="573" name="правильно 2.wav">
            <a:hlinkClick r:id="" action="ppaction://media"/>
          </p:cNvPr>
          <p:cNvPicPr>
            <a:picLocks noRot="1" noChangeAspect="1"/>
          </p:cNvPicPr>
          <p:nvPr>
            <a:wavAudioFile r:embed="rId3" name="правильно 2.wav"/>
          </p:nvPr>
        </p:nvPicPr>
        <p:blipFill>
          <a:blip r:embed="rId12"/>
          <a:stretch>
            <a:fillRect/>
          </a:stretch>
        </p:blipFill>
        <p:spPr>
          <a:xfrm>
            <a:off x="142844" y="600076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9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88" fill="hold"/>
                                        <p:tgtEl>
                                          <p:spTgt spid="5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2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792" fill="hold"/>
                                        <p:tgtEl>
                                          <p:spTgt spid="5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3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792" fill="hold"/>
                                        <p:tgtEl>
                                          <p:spTgt spid="5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0" fill="hold"/>
                                        <p:tgtEl>
                                          <p:spTgt spid="4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188" fill="hold"/>
                                        <p:tgtEl>
                                          <p:spTgt spid="5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1000" fill="hold"/>
                                        <p:tgtEl>
                                          <p:spTgt spid="49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1188" fill="hold"/>
                                        <p:tgtEl>
                                          <p:spTgt spid="5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1000" fill="hold"/>
                                        <p:tgtEl>
                                          <p:spTgt spid="56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735" fill="hold"/>
                                        <p:tgtEl>
                                          <p:spTgt spid="5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1000" fill="hold"/>
                                        <p:tgtEl>
                                          <p:spTgt spid="59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792" fill="hold"/>
                                        <p:tgtEl>
                                          <p:spTgt spid="5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1000" fill="hold"/>
                                        <p:tgtEl>
                                          <p:spTgt spid="6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9" dur="indefinite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735" fill="hold"/>
                                        <p:tgtEl>
                                          <p:spTgt spid="5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9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6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1000" fill="hold"/>
                                        <p:tgtEl>
                                          <p:spTgt spid="6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7" dur="indefinite"/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8" dur="indefinite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0" dur="735" fill="hold"/>
                                        <p:tgtEl>
                                          <p:spTgt spid="5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1000" fill="hold"/>
                                        <p:tgtEl>
                                          <p:spTgt spid="66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2" dur="1188" fill="hold"/>
                                        <p:tgtEl>
                                          <p:spTgt spid="5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8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4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6" dur="1000" fill="hold"/>
                                        <p:tgtEl>
                                          <p:spTgt spid="69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8" dur="indefinite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9" dur="indefinite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1" dur="735" fill="hold"/>
                                        <p:tgtEl>
                                          <p:spTgt spid="5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8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1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5" dur="1000" fill="hold"/>
                                        <p:tgtEl>
                                          <p:spTgt spid="69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7" dur="indefinite"/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8" dur="indefinite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0" dur="735" fill="hold"/>
                                        <p:tgtEl>
                                          <p:spTgt spid="5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"/>
                  </p:tgtEl>
                </p:cond>
              </p:nextCondLst>
            </p:seq>
            <p:audio>
              <p:cMediaNode showWhenStopped="0">
                <p:cTn id="2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1"/>
                </p:tgtEl>
              </p:cMediaNode>
            </p:audio>
            <p:audio>
              <p:cMediaNode showWhenStopped="0">
                <p:cTn id="2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2"/>
                </p:tgtEl>
              </p:cMediaNode>
            </p:audio>
            <p:audio>
              <p:cMediaNode showWhenStopped="0">
                <p:cTn id="2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триховая стрелка вправо 3">
            <a:hlinkClick r:id="" action="ppaction://hlinkshowjump?jump=endshow"/>
          </p:cNvPr>
          <p:cNvSpPr/>
          <p:nvPr/>
        </p:nvSpPr>
        <p:spPr>
          <a:xfrm>
            <a:off x="4714875" y="6000750"/>
            <a:ext cx="1800225" cy="647700"/>
          </a:xfrm>
          <a:prstGeom prst="stripedRightArrow">
            <a:avLst/>
          </a:prstGeom>
          <a:gradFill flip="none" rotWithShape="1">
            <a:gsLst>
              <a:gs pos="0">
                <a:srgbClr val="33660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Выход </a:t>
            </a:r>
          </a:p>
        </p:txBody>
      </p:sp>
      <p:sp>
        <p:nvSpPr>
          <p:cNvPr id="21506" name="Штриховая стрелка вправо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2643188" y="6000750"/>
            <a:ext cx="1800225" cy="647700"/>
          </a:xfrm>
          <a:custGeom>
            <a:avLst/>
            <a:gdLst>
              <a:gd name="T0" fmla="*/ 2333434 w 1357312"/>
              <a:gd name="T1" fmla="*/ 0 h 714375"/>
              <a:gd name="T2" fmla="*/ 0 w 1357312"/>
              <a:gd name="T3" fmla="*/ 266219 h 714375"/>
              <a:gd name="T4" fmla="*/ 2333434 w 1357312"/>
              <a:gd name="T5" fmla="*/ 532438 h 714375"/>
              <a:gd name="T6" fmla="*/ 3166803 w 1357312"/>
              <a:gd name="T7" fmla="*/ 266219 h 7143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111621 w 1357312"/>
              <a:gd name="T13" fmla="*/ 178594 h 714375"/>
              <a:gd name="T14" fmla="*/ 1178718 w 1357312"/>
              <a:gd name="T15" fmla="*/ 535781 h 714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7312" h="714375">
                <a:moveTo>
                  <a:pt x="0" y="178594"/>
                </a:moveTo>
                <a:lnTo>
                  <a:pt x="22324" y="178594"/>
                </a:lnTo>
                <a:lnTo>
                  <a:pt x="22324" y="535781"/>
                </a:lnTo>
                <a:lnTo>
                  <a:pt x="0" y="535781"/>
                </a:lnTo>
                <a:close/>
                <a:moveTo>
                  <a:pt x="44648" y="178594"/>
                </a:moveTo>
                <a:lnTo>
                  <a:pt x="89297" y="178594"/>
                </a:lnTo>
                <a:lnTo>
                  <a:pt x="89297" y="535781"/>
                </a:lnTo>
                <a:lnTo>
                  <a:pt x="44648" y="535781"/>
                </a:lnTo>
                <a:close/>
                <a:moveTo>
                  <a:pt x="111621" y="178594"/>
                </a:moveTo>
                <a:lnTo>
                  <a:pt x="1000125" y="178594"/>
                </a:lnTo>
                <a:lnTo>
                  <a:pt x="1000125" y="0"/>
                </a:lnTo>
                <a:lnTo>
                  <a:pt x="1357312" y="357188"/>
                </a:lnTo>
                <a:lnTo>
                  <a:pt x="1000125" y="714375"/>
                </a:lnTo>
                <a:lnTo>
                  <a:pt x="1000125" y="535781"/>
                </a:lnTo>
                <a:lnTo>
                  <a:pt x="111621" y="535781"/>
                </a:lnTo>
                <a:close/>
              </a:path>
            </a:pathLst>
          </a:custGeom>
          <a:gradFill rotWithShape="1">
            <a:gsLst>
              <a:gs pos="0">
                <a:srgbClr val="33660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ru-RU" b="1">
                <a:latin typeface="Times New Roman" pitchFamily="18" charset="0"/>
              </a:rPr>
              <a:t>Тренажёр </a:t>
            </a:r>
          </a:p>
        </p:txBody>
      </p:sp>
      <p:sp>
        <p:nvSpPr>
          <p:cNvPr id="21507" name="Прямоугольник 76"/>
          <p:cNvSpPr>
            <a:spLocks noChangeArrowheads="1"/>
          </p:cNvSpPr>
          <p:nvPr/>
        </p:nvSpPr>
        <p:spPr bwMode="auto">
          <a:xfrm>
            <a:off x="214313" y="500063"/>
            <a:ext cx="8715375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  <a:hlinkClick r:id="rId3"/>
              </a:rPr>
              <a:t>http://900igr.net/datai/o-zhivotnykh/Dikie-1.files/0017-039-Kaban.png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жёлудь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  <a:hlinkClick r:id="rId4"/>
              </a:rPr>
              <a:t>http://disney.taba.ru/image/show_original/1060/image.jpg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сказочные персонажи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  <a:hlinkClick r:id="rId5"/>
              </a:rPr>
              <a:t>http://www.fotolia.com/id/22994698?&amp;utm_source=affiliation&amp;utm_medium=affiliation&amp;utm_content=272649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мешок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  <a:hlinkClick r:id="rId6"/>
              </a:rPr>
              <a:t>http://img0.liveinternet.ru/images/attach/c/0/47/333/47333640_1249898139_24993852fa12.jpg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Вжик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Все остальные рисунки сделаны инструментами панели рисования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</TotalTime>
  <Words>250</Words>
  <Application>Microsoft Office PowerPoint</Application>
  <PresentationFormat>Экран (4:3)</PresentationFormat>
  <Paragraphs>76</Paragraphs>
  <Slides>9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</dc:creator>
  <cp:lastModifiedBy>Надя</cp:lastModifiedBy>
  <cp:revision>343</cp:revision>
  <dcterms:created xsi:type="dcterms:W3CDTF">2011-07-17T12:43:29Z</dcterms:created>
  <dcterms:modified xsi:type="dcterms:W3CDTF">2011-08-28T15:21:48Z</dcterms:modified>
</cp:coreProperties>
</file>